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5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2" r:id="rId14"/>
    <p:sldId id="274" r:id="rId15"/>
    <p:sldId id="275" r:id="rId16"/>
    <p:sldId id="276" r:id="rId17"/>
    <p:sldId id="273" r:id="rId18"/>
    <p:sldId id="277" r:id="rId19"/>
    <p:sldId id="278" r:id="rId20"/>
    <p:sldId id="260" r:id="rId21"/>
    <p:sldId id="279" r:id="rId22"/>
    <p:sldId id="280" r:id="rId23"/>
    <p:sldId id="281" r:id="rId24"/>
    <p:sldId id="282" r:id="rId25"/>
    <p:sldId id="283" r:id="rId26"/>
    <p:sldId id="259" r:id="rId27"/>
    <p:sldId id="284" r:id="rId28"/>
    <p:sldId id="285" r:id="rId29"/>
    <p:sldId id="286" r:id="rId30"/>
    <p:sldId id="287" r:id="rId31"/>
    <p:sldId id="288" r:id="rId32"/>
    <p:sldId id="289" r:id="rId33"/>
    <p:sldId id="258" r:id="rId34"/>
    <p:sldId id="292" r:id="rId35"/>
    <p:sldId id="290" r:id="rId36"/>
    <p:sldId id="291" r:id="rId37"/>
    <p:sldId id="293" r:id="rId38"/>
    <p:sldId id="294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48" d="100"/>
          <a:sy n="48" d="100"/>
        </p:scale>
        <p:origin x="-49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BE5A9-749F-4AC1-9186-78527C96235F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C00B733F-70CC-4EE5-954D-172E15645A23}">
      <dgm:prSet phldrT="[Metin]"/>
      <dgm:spPr/>
      <dgm:t>
        <a:bodyPr/>
        <a:lstStyle/>
        <a:p>
          <a:r>
            <a:rPr lang="tr-TR" dirty="0" smtClean="0"/>
            <a:t>E-L</a:t>
          </a:r>
          <a:endParaRPr lang="tr-TR" dirty="0"/>
        </a:p>
      </dgm:t>
    </dgm:pt>
    <dgm:pt modelId="{28D92DC1-D4A7-4FD9-B7B2-051CC646BD8A}" type="parTrans" cxnId="{41A87516-8374-41C9-9829-37E7FE7AC393}">
      <dgm:prSet/>
      <dgm:spPr/>
      <dgm:t>
        <a:bodyPr/>
        <a:lstStyle/>
        <a:p>
          <a:endParaRPr lang="tr-TR"/>
        </a:p>
      </dgm:t>
    </dgm:pt>
    <dgm:pt modelId="{A0B31B43-7951-47D2-8736-94EDCF6197DD}" type="sibTrans" cxnId="{41A87516-8374-41C9-9829-37E7FE7AC393}">
      <dgm:prSet/>
      <dgm:spPr/>
      <dgm:t>
        <a:bodyPr/>
        <a:lstStyle/>
        <a:p>
          <a:endParaRPr lang="tr-TR"/>
        </a:p>
      </dgm:t>
    </dgm:pt>
    <dgm:pt modelId="{5A734582-0AA7-4486-B81F-5B270E7DB4A7}">
      <dgm:prSet phldrT="[Metin]"/>
      <dgm:spPr/>
      <dgm:t>
        <a:bodyPr/>
        <a:lstStyle/>
        <a:p>
          <a:r>
            <a:rPr lang="tr-TR" dirty="0" smtClean="0"/>
            <a:t>El e</a:t>
          </a:r>
          <a:r>
            <a:rPr lang="tr-TR" dirty="0" smtClean="0">
              <a:solidFill>
                <a:srgbClr val="FF0000"/>
              </a:solidFill>
            </a:rPr>
            <a:t>le</a:t>
          </a:r>
          <a:r>
            <a:rPr lang="tr-TR" dirty="0" smtClean="0"/>
            <a:t> </a:t>
          </a:r>
          <a:endParaRPr lang="tr-TR" dirty="0"/>
        </a:p>
      </dgm:t>
    </dgm:pt>
    <dgm:pt modelId="{13064034-AF83-4DCD-801C-FA39737B98B4}" type="parTrans" cxnId="{89EA589A-9596-48A3-A7D2-5C83C71FB179}">
      <dgm:prSet/>
      <dgm:spPr/>
      <dgm:t>
        <a:bodyPr/>
        <a:lstStyle/>
        <a:p>
          <a:endParaRPr lang="tr-TR"/>
        </a:p>
      </dgm:t>
    </dgm:pt>
    <dgm:pt modelId="{D78B412D-AF61-4B50-8B37-1E3608D229DD}" type="sibTrans" cxnId="{89EA589A-9596-48A3-A7D2-5C83C71FB179}">
      <dgm:prSet/>
      <dgm:spPr/>
      <dgm:t>
        <a:bodyPr/>
        <a:lstStyle/>
        <a:p>
          <a:endParaRPr lang="tr-TR"/>
        </a:p>
      </dgm:t>
    </dgm:pt>
    <dgm:pt modelId="{B95F26FF-A10D-42EA-893E-03E228374CDD}">
      <dgm:prSet phldrT="[Metin]"/>
      <dgm:spPr/>
      <dgm:t>
        <a:bodyPr/>
        <a:lstStyle/>
        <a:p>
          <a:r>
            <a:rPr lang="tr-TR" dirty="0" smtClean="0"/>
            <a:t>E-L</a:t>
          </a:r>
          <a:endParaRPr lang="tr-TR" dirty="0"/>
        </a:p>
      </dgm:t>
    </dgm:pt>
    <dgm:pt modelId="{1AD824B5-35E3-4FC3-B82D-B1E7BEC337F9}" type="parTrans" cxnId="{A9403BBE-BC47-47C5-A6EA-F52E9B925E29}">
      <dgm:prSet/>
      <dgm:spPr/>
      <dgm:t>
        <a:bodyPr/>
        <a:lstStyle/>
        <a:p>
          <a:endParaRPr lang="tr-TR"/>
        </a:p>
      </dgm:t>
    </dgm:pt>
    <dgm:pt modelId="{A9BFB928-B38B-4349-A951-574BFD8F6660}" type="sibTrans" cxnId="{A9403BBE-BC47-47C5-A6EA-F52E9B925E29}">
      <dgm:prSet/>
      <dgm:spPr/>
      <dgm:t>
        <a:bodyPr/>
        <a:lstStyle/>
        <a:p>
          <a:endParaRPr lang="tr-TR"/>
        </a:p>
      </dgm:t>
    </dgm:pt>
    <dgm:pt modelId="{4D18B330-D376-4767-A818-6F5A58641A63}">
      <dgm:prSet phldrT="[Metin]"/>
      <dgm:spPr/>
      <dgm:t>
        <a:bodyPr/>
        <a:lstStyle/>
        <a:p>
          <a:r>
            <a:rPr lang="tr-TR" dirty="0" smtClean="0"/>
            <a:t>El </a:t>
          </a:r>
          <a:r>
            <a:rPr lang="tr-TR" dirty="0" smtClean="0">
              <a:solidFill>
                <a:srgbClr val="FF0000"/>
              </a:solidFill>
            </a:rPr>
            <a:t>el</a:t>
          </a:r>
          <a:r>
            <a:rPr lang="tr-TR" dirty="0" smtClean="0"/>
            <a:t>le</a:t>
          </a:r>
          <a:endParaRPr lang="tr-TR" dirty="0"/>
        </a:p>
      </dgm:t>
    </dgm:pt>
    <dgm:pt modelId="{D9531EAA-E0E3-42BC-9F45-809EEA0374C1}" type="parTrans" cxnId="{A30C36D0-1D56-4F07-8B32-2DC84456B77C}">
      <dgm:prSet/>
      <dgm:spPr/>
      <dgm:t>
        <a:bodyPr/>
        <a:lstStyle/>
        <a:p>
          <a:endParaRPr lang="tr-TR"/>
        </a:p>
      </dgm:t>
    </dgm:pt>
    <dgm:pt modelId="{6230B8EE-A847-4A93-A441-ED91A49C2E17}" type="sibTrans" cxnId="{A30C36D0-1D56-4F07-8B32-2DC84456B77C}">
      <dgm:prSet/>
      <dgm:spPr/>
      <dgm:t>
        <a:bodyPr/>
        <a:lstStyle/>
        <a:p>
          <a:endParaRPr lang="tr-TR"/>
        </a:p>
      </dgm:t>
    </dgm:pt>
    <dgm:pt modelId="{C698F738-A3BB-4B59-9398-FFDFBBA0BEE7}">
      <dgm:prSet phldrT="[Metin]"/>
      <dgm:spPr/>
      <dgm:t>
        <a:bodyPr/>
        <a:lstStyle/>
        <a:p>
          <a:r>
            <a:rPr lang="tr-TR" dirty="0" smtClean="0"/>
            <a:t>E-L</a:t>
          </a:r>
          <a:endParaRPr lang="tr-TR" dirty="0"/>
        </a:p>
      </dgm:t>
    </dgm:pt>
    <dgm:pt modelId="{3E646B45-026C-42E4-99D3-65D00CA3C7C9}" type="parTrans" cxnId="{7841654D-4153-4A1C-9A8B-FBE694CC7690}">
      <dgm:prSet/>
      <dgm:spPr/>
      <dgm:t>
        <a:bodyPr/>
        <a:lstStyle/>
        <a:p>
          <a:endParaRPr lang="tr-TR"/>
        </a:p>
      </dgm:t>
    </dgm:pt>
    <dgm:pt modelId="{A79177D6-E4B6-4CE5-9B7A-FA311210B4C7}" type="sibTrans" cxnId="{7841654D-4153-4A1C-9A8B-FBE694CC7690}">
      <dgm:prSet/>
      <dgm:spPr/>
      <dgm:t>
        <a:bodyPr/>
        <a:lstStyle/>
        <a:p>
          <a:endParaRPr lang="tr-TR"/>
        </a:p>
      </dgm:t>
    </dgm:pt>
    <dgm:pt modelId="{E740B728-BD98-4EE2-ACAB-026D9E00F21D}">
      <dgm:prSet phldrT="[Metin]"/>
      <dgm:spPr/>
      <dgm:t>
        <a:bodyPr/>
        <a:lstStyle/>
        <a:p>
          <a:r>
            <a:rPr lang="tr-TR" dirty="0" smtClean="0"/>
            <a:t>El </a:t>
          </a:r>
          <a:r>
            <a:rPr lang="tr-TR" dirty="0" smtClean="0">
              <a:solidFill>
                <a:srgbClr val="FF0000"/>
              </a:solidFill>
            </a:rPr>
            <a:t>e</a:t>
          </a:r>
          <a:r>
            <a:rPr lang="tr-TR" dirty="0" smtClean="0"/>
            <a:t>le </a:t>
          </a:r>
          <a:r>
            <a:rPr lang="tr-TR" dirty="0" smtClean="0">
              <a:solidFill>
                <a:srgbClr val="FF0000"/>
              </a:solidFill>
            </a:rPr>
            <a:t>el</a:t>
          </a:r>
          <a:r>
            <a:rPr lang="tr-TR" dirty="0" smtClean="0"/>
            <a:t>le</a:t>
          </a:r>
          <a:endParaRPr lang="tr-TR" dirty="0"/>
        </a:p>
      </dgm:t>
    </dgm:pt>
    <dgm:pt modelId="{5371D76B-6E95-43F5-A7B6-63DC2EB11DA2}" type="parTrans" cxnId="{41135932-7E57-432B-9F80-321D6CFB73AC}">
      <dgm:prSet/>
      <dgm:spPr/>
      <dgm:t>
        <a:bodyPr/>
        <a:lstStyle/>
        <a:p>
          <a:endParaRPr lang="tr-TR"/>
        </a:p>
      </dgm:t>
    </dgm:pt>
    <dgm:pt modelId="{F1AC0734-B6D4-4AE3-BD2F-1E89B9BE9692}" type="sibTrans" cxnId="{41135932-7E57-432B-9F80-321D6CFB73AC}">
      <dgm:prSet/>
      <dgm:spPr/>
      <dgm:t>
        <a:bodyPr/>
        <a:lstStyle/>
        <a:p>
          <a:endParaRPr lang="tr-TR"/>
        </a:p>
      </dgm:t>
    </dgm:pt>
    <dgm:pt modelId="{9C59654D-8C7F-4224-B1AC-4C5FAD49245B}" type="pres">
      <dgm:prSet presAssocID="{4DFBE5A9-749F-4AC1-9186-78527C9623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2A9FD07-D661-4C9F-8514-165C96721859}" type="pres">
      <dgm:prSet presAssocID="{C00B733F-70CC-4EE5-954D-172E15645A23}" presName="composite" presStyleCnt="0"/>
      <dgm:spPr/>
    </dgm:pt>
    <dgm:pt modelId="{71C7E579-6EF8-4808-8164-EBA90E86C207}" type="pres">
      <dgm:prSet presAssocID="{C00B733F-70CC-4EE5-954D-172E15645A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2B5C86-AF6D-4242-AF55-D33C18623671}" type="pres">
      <dgm:prSet presAssocID="{C00B733F-70CC-4EE5-954D-172E15645A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416693-3EF1-48E7-8767-91AF1493B2D2}" type="pres">
      <dgm:prSet presAssocID="{A0B31B43-7951-47D2-8736-94EDCF6197DD}" presName="sp" presStyleCnt="0"/>
      <dgm:spPr/>
    </dgm:pt>
    <dgm:pt modelId="{3C8C564B-13CF-4B3D-A725-96633259661A}" type="pres">
      <dgm:prSet presAssocID="{B95F26FF-A10D-42EA-893E-03E228374CDD}" presName="composite" presStyleCnt="0"/>
      <dgm:spPr/>
    </dgm:pt>
    <dgm:pt modelId="{8051D6E2-A714-4CC1-A615-06AD285FC767}" type="pres">
      <dgm:prSet presAssocID="{B95F26FF-A10D-42EA-893E-03E228374CD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D32CE2-8726-49DF-85D6-C3C50557773C}" type="pres">
      <dgm:prSet presAssocID="{B95F26FF-A10D-42EA-893E-03E228374CD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3CBCD7-03CD-44ED-8AA7-93E1ABF1FCEE}" type="pres">
      <dgm:prSet presAssocID="{A9BFB928-B38B-4349-A951-574BFD8F6660}" presName="sp" presStyleCnt="0"/>
      <dgm:spPr/>
    </dgm:pt>
    <dgm:pt modelId="{8751DD91-58C6-4C77-8C41-99B2CBAFADC4}" type="pres">
      <dgm:prSet presAssocID="{C698F738-A3BB-4B59-9398-FFDFBBA0BEE7}" presName="composite" presStyleCnt="0"/>
      <dgm:spPr/>
    </dgm:pt>
    <dgm:pt modelId="{DB5E4AB7-9224-4D39-B967-8F63451EEF72}" type="pres">
      <dgm:prSet presAssocID="{C698F738-A3BB-4B59-9398-FFDFBBA0BEE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EDADDD-9810-4238-8A00-3FA499CE5A65}" type="pres">
      <dgm:prSet presAssocID="{C698F738-A3BB-4B59-9398-FFDFBBA0BEE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30C36D0-1D56-4F07-8B32-2DC84456B77C}" srcId="{B95F26FF-A10D-42EA-893E-03E228374CDD}" destId="{4D18B330-D376-4767-A818-6F5A58641A63}" srcOrd="0" destOrd="0" parTransId="{D9531EAA-E0E3-42BC-9F45-809EEA0374C1}" sibTransId="{6230B8EE-A847-4A93-A441-ED91A49C2E17}"/>
    <dgm:cxn modelId="{E4D3E79D-C940-4F4F-A680-D3FD735DA41C}" type="presOf" srcId="{B95F26FF-A10D-42EA-893E-03E228374CDD}" destId="{8051D6E2-A714-4CC1-A615-06AD285FC767}" srcOrd="0" destOrd="0" presId="urn:microsoft.com/office/officeart/2005/8/layout/chevron2"/>
    <dgm:cxn modelId="{A9403BBE-BC47-47C5-A6EA-F52E9B925E29}" srcId="{4DFBE5A9-749F-4AC1-9186-78527C96235F}" destId="{B95F26FF-A10D-42EA-893E-03E228374CDD}" srcOrd="1" destOrd="0" parTransId="{1AD824B5-35E3-4FC3-B82D-B1E7BEC337F9}" sibTransId="{A9BFB928-B38B-4349-A951-574BFD8F6660}"/>
    <dgm:cxn modelId="{CCD7B2F6-5530-4148-B804-6E170E0E620B}" type="presOf" srcId="{C00B733F-70CC-4EE5-954D-172E15645A23}" destId="{71C7E579-6EF8-4808-8164-EBA90E86C207}" srcOrd="0" destOrd="0" presId="urn:microsoft.com/office/officeart/2005/8/layout/chevron2"/>
    <dgm:cxn modelId="{41A87516-8374-41C9-9829-37E7FE7AC393}" srcId="{4DFBE5A9-749F-4AC1-9186-78527C96235F}" destId="{C00B733F-70CC-4EE5-954D-172E15645A23}" srcOrd="0" destOrd="0" parTransId="{28D92DC1-D4A7-4FD9-B7B2-051CC646BD8A}" sibTransId="{A0B31B43-7951-47D2-8736-94EDCF6197DD}"/>
    <dgm:cxn modelId="{7113BC46-94A7-473B-B801-E8D57E1250BF}" type="presOf" srcId="{4D18B330-D376-4767-A818-6F5A58641A63}" destId="{B6D32CE2-8726-49DF-85D6-C3C50557773C}" srcOrd="0" destOrd="0" presId="urn:microsoft.com/office/officeart/2005/8/layout/chevron2"/>
    <dgm:cxn modelId="{41135932-7E57-432B-9F80-321D6CFB73AC}" srcId="{C698F738-A3BB-4B59-9398-FFDFBBA0BEE7}" destId="{E740B728-BD98-4EE2-ACAB-026D9E00F21D}" srcOrd="0" destOrd="0" parTransId="{5371D76B-6E95-43F5-A7B6-63DC2EB11DA2}" sibTransId="{F1AC0734-B6D4-4AE3-BD2F-1E89B9BE9692}"/>
    <dgm:cxn modelId="{0C385AD4-007B-4B86-837C-38B0D55C2D73}" type="presOf" srcId="{E740B728-BD98-4EE2-ACAB-026D9E00F21D}" destId="{4CEDADDD-9810-4238-8A00-3FA499CE5A65}" srcOrd="0" destOrd="0" presId="urn:microsoft.com/office/officeart/2005/8/layout/chevron2"/>
    <dgm:cxn modelId="{89EA589A-9596-48A3-A7D2-5C83C71FB179}" srcId="{C00B733F-70CC-4EE5-954D-172E15645A23}" destId="{5A734582-0AA7-4486-B81F-5B270E7DB4A7}" srcOrd="0" destOrd="0" parTransId="{13064034-AF83-4DCD-801C-FA39737B98B4}" sibTransId="{D78B412D-AF61-4B50-8B37-1E3608D229DD}"/>
    <dgm:cxn modelId="{76CA7134-4ED2-4B2A-ACCB-69353DE56162}" type="presOf" srcId="{C698F738-A3BB-4B59-9398-FFDFBBA0BEE7}" destId="{DB5E4AB7-9224-4D39-B967-8F63451EEF72}" srcOrd="0" destOrd="0" presId="urn:microsoft.com/office/officeart/2005/8/layout/chevron2"/>
    <dgm:cxn modelId="{7841654D-4153-4A1C-9A8B-FBE694CC7690}" srcId="{4DFBE5A9-749F-4AC1-9186-78527C96235F}" destId="{C698F738-A3BB-4B59-9398-FFDFBBA0BEE7}" srcOrd="2" destOrd="0" parTransId="{3E646B45-026C-42E4-99D3-65D00CA3C7C9}" sibTransId="{A79177D6-E4B6-4CE5-9B7A-FA311210B4C7}"/>
    <dgm:cxn modelId="{005E12FE-B98A-4C39-86F7-C89F57FD574B}" type="presOf" srcId="{4DFBE5A9-749F-4AC1-9186-78527C96235F}" destId="{9C59654D-8C7F-4224-B1AC-4C5FAD49245B}" srcOrd="0" destOrd="0" presId="urn:microsoft.com/office/officeart/2005/8/layout/chevron2"/>
    <dgm:cxn modelId="{2BBFF873-A726-4BE6-B82B-4401625A4DA9}" type="presOf" srcId="{5A734582-0AA7-4486-B81F-5B270E7DB4A7}" destId="{482B5C86-AF6D-4242-AF55-D33C18623671}" srcOrd="0" destOrd="0" presId="urn:microsoft.com/office/officeart/2005/8/layout/chevron2"/>
    <dgm:cxn modelId="{BAE3131E-99D9-4284-A505-1A165B19BED3}" type="presParOf" srcId="{9C59654D-8C7F-4224-B1AC-4C5FAD49245B}" destId="{52A9FD07-D661-4C9F-8514-165C96721859}" srcOrd="0" destOrd="0" presId="urn:microsoft.com/office/officeart/2005/8/layout/chevron2"/>
    <dgm:cxn modelId="{B00459F0-3B24-44B9-A744-B99E55442A88}" type="presParOf" srcId="{52A9FD07-D661-4C9F-8514-165C96721859}" destId="{71C7E579-6EF8-4808-8164-EBA90E86C207}" srcOrd="0" destOrd="0" presId="urn:microsoft.com/office/officeart/2005/8/layout/chevron2"/>
    <dgm:cxn modelId="{8C8F7480-7B3F-4127-BACE-7829A2A98CB2}" type="presParOf" srcId="{52A9FD07-D661-4C9F-8514-165C96721859}" destId="{482B5C86-AF6D-4242-AF55-D33C18623671}" srcOrd="1" destOrd="0" presId="urn:microsoft.com/office/officeart/2005/8/layout/chevron2"/>
    <dgm:cxn modelId="{00C529E8-7B70-4EDB-AE0A-6B4713508DF6}" type="presParOf" srcId="{9C59654D-8C7F-4224-B1AC-4C5FAD49245B}" destId="{A6416693-3EF1-48E7-8767-91AF1493B2D2}" srcOrd="1" destOrd="0" presId="urn:microsoft.com/office/officeart/2005/8/layout/chevron2"/>
    <dgm:cxn modelId="{43A9ABE5-063C-49DA-9410-7E4DBBE12DE1}" type="presParOf" srcId="{9C59654D-8C7F-4224-B1AC-4C5FAD49245B}" destId="{3C8C564B-13CF-4B3D-A725-96633259661A}" srcOrd="2" destOrd="0" presId="urn:microsoft.com/office/officeart/2005/8/layout/chevron2"/>
    <dgm:cxn modelId="{8FE1F403-9984-4D92-A9AD-821BBA8E25C4}" type="presParOf" srcId="{3C8C564B-13CF-4B3D-A725-96633259661A}" destId="{8051D6E2-A714-4CC1-A615-06AD285FC767}" srcOrd="0" destOrd="0" presId="urn:microsoft.com/office/officeart/2005/8/layout/chevron2"/>
    <dgm:cxn modelId="{6DD05B1B-4062-4CC6-9381-629985047CB0}" type="presParOf" srcId="{3C8C564B-13CF-4B3D-A725-96633259661A}" destId="{B6D32CE2-8726-49DF-85D6-C3C50557773C}" srcOrd="1" destOrd="0" presId="urn:microsoft.com/office/officeart/2005/8/layout/chevron2"/>
    <dgm:cxn modelId="{3E68F771-E67C-43E1-9041-9C015BE2D1C4}" type="presParOf" srcId="{9C59654D-8C7F-4224-B1AC-4C5FAD49245B}" destId="{8F3CBCD7-03CD-44ED-8AA7-93E1ABF1FCEE}" srcOrd="3" destOrd="0" presId="urn:microsoft.com/office/officeart/2005/8/layout/chevron2"/>
    <dgm:cxn modelId="{DE7F466C-FB5B-429F-9EF0-6881C9E95E94}" type="presParOf" srcId="{9C59654D-8C7F-4224-B1AC-4C5FAD49245B}" destId="{8751DD91-58C6-4C77-8C41-99B2CBAFADC4}" srcOrd="4" destOrd="0" presId="urn:microsoft.com/office/officeart/2005/8/layout/chevron2"/>
    <dgm:cxn modelId="{A9AAE608-0B08-4BA4-B052-A02B7ABDC82A}" type="presParOf" srcId="{8751DD91-58C6-4C77-8C41-99B2CBAFADC4}" destId="{DB5E4AB7-9224-4D39-B967-8F63451EEF72}" srcOrd="0" destOrd="0" presId="urn:microsoft.com/office/officeart/2005/8/layout/chevron2"/>
    <dgm:cxn modelId="{7092D830-3914-414B-99D2-3C30A89A2A00}" type="presParOf" srcId="{8751DD91-58C6-4C77-8C41-99B2CBAFADC4}" destId="{4CEDADDD-9810-4238-8A00-3FA499CE5A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BE5A9-749F-4AC1-9186-78527C96235F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C00B733F-70CC-4EE5-954D-172E15645A23}">
      <dgm:prSet phldrT="[Metin]"/>
      <dgm:spPr/>
      <dgm:t>
        <a:bodyPr/>
        <a:lstStyle/>
        <a:p>
          <a:r>
            <a:rPr lang="tr-TR" dirty="0" smtClean="0"/>
            <a:t>E-L</a:t>
          </a:r>
          <a:endParaRPr lang="tr-TR" dirty="0"/>
        </a:p>
      </dgm:t>
    </dgm:pt>
    <dgm:pt modelId="{28D92DC1-D4A7-4FD9-B7B2-051CC646BD8A}" type="parTrans" cxnId="{41A87516-8374-41C9-9829-37E7FE7AC393}">
      <dgm:prSet/>
      <dgm:spPr/>
      <dgm:t>
        <a:bodyPr/>
        <a:lstStyle/>
        <a:p>
          <a:endParaRPr lang="tr-TR"/>
        </a:p>
      </dgm:t>
    </dgm:pt>
    <dgm:pt modelId="{A0B31B43-7951-47D2-8736-94EDCF6197DD}" type="sibTrans" cxnId="{41A87516-8374-41C9-9829-37E7FE7AC393}">
      <dgm:prSet/>
      <dgm:spPr/>
      <dgm:t>
        <a:bodyPr/>
        <a:lstStyle/>
        <a:p>
          <a:endParaRPr lang="tr-TR"/>
        </a:p>
      </dgm:t>
    </dgm:pt>
    <dgm:pt modelId="{5A734582-0AA7-4486-B81F-5B270E7DB4A7}">
      <dgm:prSet phldrT="[Metin]"/>
      <dgm:spPr/>
      <dgm:t>
        <a:bodyPr/>
        <a:lstStyle/>
        <a:p>
          <a:r>
            <a:rPr lang="tr-TR" dirty="0" smtClean="0"/>
            <a:t>El </a:t>
          </a:r>
          <a:r>
            <a:rPr lang="tr-TR" dirty="0" err="1" smtClean="0">
              <a:solidFill>
                <a:srgbClr val="FF0000"/>
              </a:solidFill>
            </a:rPr>
            <a:t>el</a:t>
          </a:r>
          <a:r>
            <a:rPr lang="tr-TR" dirty="0" smtClean="0"/>
            <a:t> e</a:t>
          </a:r>
          <a:r>
            <a:rPr lang="tr-TR" dirty="0" smtClean="0">
              <a:solidFill>
                <a:srgbClr val="FF0000"/>
              </a:solidFill>
            </a:rPr>
            <a:t>le</a:t>
          </a:r>
          <a:endParaRPr lang="tr-TR" dirty="0">
            <a:solidFill>
              <a:srgbClr val="FF0000"/>
            </a:solidFill>
          </a:endParaRPr>
        </a:p>
      </dgm:t>
    </dgm:pt>
    <dgm:pt modelId="{13064034-AF83-4DCD-801C-FA39737B98B4}" type="parTrans" cxnId="{89EA589A-9596-48A3-A7D2-5C83C71FB179}">
      <dgm:prSet/>
      <dgm:spPr/>
      <dgm:t>
        <a:bodyPr/>
        <a:lstStyle/>
        <a:p>
          <a:endParaRPr lang="tr-TR"/>
        </a:p>
      </dgm:t>
    </dgm:pt>
    <dgm:pt modelId="{D78B412D-AF61-4B50-8B37-1E3608D229DD}" type="sibTrans" cxnId="{89EA589A-9596-48A3-A7D2-5C83C71FB179}">
      <dgm:prSet/>
      <dgm:spPr/>
      <dgm:t>
        <a:bodyPr/>
        <a:lstStyle/>
        <a:p>
          <a:endParaRPr lang="tr-TR"/>
        </a:p>
      </dgm:t>
    </dgm:pt>
    <dgm:pt modelId="{B95F26FF-A10D-42EA-893E-03E228374CDD}">
      <dgm:prSet phldrT="[Metin]"/>
      <dgm:spPr/>
      <dgm:t>
        <a:bodyPr/>
        <a:lstStyle/>
        <a:p>
          <a:r>
            <a:rPr lang="tr-TR" dirty="0" smtClean="0"/>
            <a:t>E-L</a:t>
          </a:r>
          <a:endParaRPr lang="tr-TR" dirty="0"/>
        </a:p>
      </dgm:t>
    </dgm:pt>
    <dgm:pt modelId="{1AD824B5-35E3-4FC3-B82D-B1E7BEC337F9}" type="parTrans" cxnId="{A9403BBE-BC47-47C5-A6EA-F52E9B925E29}">
      <dgm:prSet/>
      <dgm:spPr/>
      <dgm:t>
        <a:bodyPr/>
        <a:lstStyle/>
        <a:p>
          <a:endParaRPr lang="tr-TR"/>
        </a:p>
      </dgm:t>
    </dgm:pt>
    <dgm:pt modelId="{A9BFB928-B38B-4349-A951-574BFD8F6660}" type="sibTrans" cxnId="{A9403BBE-BC47-47C5-A6EA-F52E9B925E29}">
      <dgm:prSet/>
      <dgm:spPr/>
      <dgm:t>
        <a:bodyPr/>
        <a:lstStyle/>
        <a:p>
          <a:endParaRPr lang="tr-TR"/>
        </a:p>
      </dgm:t>
    </dgm:pt>
    <dgm:pt modelId="{4D18B330-D376-4767-A818-6F5A58641A63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El</a:t>
          </a:r>
          <a:r>
            <a:rPr lang="tr-TR" dirty="0" smtClean="0"/>
            <a:t>le </a:t>
          </a:r>
          <a:r>
            <a:rPr lang="tr-TR" dirty="0" smtClean="0">
              <a:solidFill>
                <a:srgbClr val="FF0000"/>
              </a:solidFill>
            </a:rPr>
            <a:t>el</a:t>
          </a:r>
          <a:r>
            <a:rPr lang="tr-TR" dirty="0" smtClean="0"/>
            <a:t> </a:t>
          </a:r>
          <a:endParaRPr lang="tr-TR" dirty="0"/>
        </a:p>
      </dgm:t>
    </dgm:pt>
    <dgm:pt modelId="{D9531EAA-E0E3-42BC-9F45-809EEA0374C1}" type="parTrans" cxnId="{A30C36D0-1D56-4F07-8B32-2DC84456B77C}">
      <dgm:prSet/>
      <dgm:spPr/>
      <dgm:t>
        <a:bodyPr/>
        <a:lstStyle/>
        <a:p>
          <a:endParaRPr lang="tr-TR"/>
        </a:p>
      </dgm:t>
    </dgm:pt>
    <dgm:pt modelId="{6230B8EE-A847-4A93-A441-ED91A49C2E17}" type="sibTrans" cxnId="{A30C36D0-1D56-4F07-8B32-2DC84456B77C}">
      <dgm:prSet/>
      <dgm:spPr/>
      <dgm:t>
        <a:bodyPr/>
        <a:lstStyle/>
        <a:p>
          <a:endParaRPr lang="tr-TR"/>
        </a:p>
      </dgm:t>
    </dgm:pt>
    <dgm:pt modelId="{C698F738-A3BB-4B59-9398-FFDFBBA0BEE7}">
      <dgm:prSet phldrT="[Metin]"/>
      <dgm:spPr/>
      <dgm:t>
        <a:bodyPr/>
        <a:lstStyle/>
        <a:p>
          <a:r>
            <a:rPr lang="tr-TR" dirty="0" smtClean="0"/>
            <a:t>E-L</a:t>
          </a:r>
          <a:endParaRPr lang="tr-TR" dirty="0"/>
        </a:p>
      </dgm:t>
    </dgm:pt>
    <dgm:pt modelId="{3E646B45-026C-42E4-99D3-65D00CA3C7C9}" type="parTrans" cxnId="{7841654D-4153-4A1C-9A8B-FBE694CC7690}">
      <dgm:prSet/>
      <dgm:spPr/>
      <dgm:t>
        <a:bodyPr/>
        <a:lstStyle/>
        <a:p>
          <a:endParaRPr lang="tr-TR"/>
        </a:p>
      </dgm:t>
    </dgm:pt>
    <dgm:pt modelId="{A79177D6-E4B6-4CE5-9B7A-FA311210B4C7}" type="sibTrans" cxnId="{7841654D-4153-4A1C-9A8B-FBE694CC7690}">
      <dgm:prSet/>
      <dgm:spPr/>
      <dgm:t>
        <a:bodyPr/>
        <a:lstStyle/>
        <a:p>
          <a:endParaRPr lang="tr-TR"/>
        </a:p>
      </dgm:t>
    </dgm:pt>
    <dgm:pt modelId="{E740B728-BD98-4EE2-ACAB-026D9E00F21D}">
      <dgm:prSet phldrT="[Metin]"/>
      <dgm:spPr/>
      <dgm:t>
        <a:bodyPr/>
        <a:lstStyle/>
        <a:p>
          <a:r>
            <a:rPr lang="tr-TR" dirty="0" smtClean="0"/>
            <a:t>El </a:t>
          </a:r>
          <a:r>
            <a:rPr lang="tr-TR" dirty="0" err="1" smtClean="0">
              <a:solidFill>
                <a:srgbClr val="FF0000"/>
              </a:solidFill>
            </a:rPr>
            <a:t>el</a:t>
          </a:r>
          <a:r>
            <a:rPr lang="tr-TR" dirty="0" smtClean="0"/>
            <a:t> e</a:t>
          </a:r>
          <a:r>
            <a:rPr lang="tr-TR" dirty="0" smtClean="0">
              <a:solidFill>
                <a:srgbClr val="FF0000"/>
              </a:solidFill>
            </a:rPr>
            <a:t>le</a:t>
          </a:r>
          <a:endParaRPr lang="tr-TR" dirty="0">
            <a:solidFill>
              <a:srgbClr val="FF0000"/>
            </a:solidFill>
          </a:endParaRPr>
        </a:p>
      </dgm:t>
    </dgm:pt>
    <dgm:pt modelId="{5371D76B-6E95-43F5-A7B6-63DC2EB11DA2}" type="parTrans" cxnId="{41135932-7E57-432B-9F80-321D6CFB73AC}">
      <dgm:prSet/>
      <dgm:spPr/>
      <dgm:t>
        <a:bodyPr/>
        <a:lstStyle/>
        <a:p>
          <a:endParaRPr lang="tr-TR"/>
        </a:p>
      </dgm:t>
    </dgm:pt>
    <dgm:pt modelId="{F1AC0734-B6D4-4AE3-BD2F-1E89B9BE9692}" type="sibTrans" cxnId="{41135932-7E57-432B-9F80-321D6CFB73AC}">
      <dgm:prSet/>
      <dgm:spPr/>
      <dgm:t>
        <a:bodyPr/>
        <a:lstStyle/>
        <a:p>
          <a:endParaRPr lang="tr-TR"/>
        </a:p>
      </dgm:t>
    </dgm:pt>
    <dgm:pt modelId="{9C59654D-8C7F-4224-B1AC-4C5FAD49245B}" type="pres">
      <dgm:prSet presAssocID="{4DFBE5A9-749F-4AC1-9186-78527C9623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2A9FD07-D661-4C9F-8514-165C96721859}" type="pres">
      <dgm:prSet presAssocID="{C00B733F-70CC-4EE5-954D-172E15645A23}" presName="composite" presStyleCnt="0"/>
      <dgm:spPr/>
    </dgm:pt>
    <dgm:pt modelId="{71C7E579-6EF8-4808-8164-EBA90E86C207}" type="pres">
      <dgm:prSet presAssocID="{C00B733F-70CC-4EE5-954D-172E15645A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2B5C86-AF6D-4242-AF55-D33C18623671}" type="pres">
      <dgm:prSet presAssocID="{C00B733F-70CC-4EE5-954D-172E15645A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416693-3EF1-48E7-8767-91AF1493B2D2}" type="pres">
      <dgm:prSet presAssocID="{A0B31B43-7951-47D2-8736-94EDCF6197DD}" presName="sp" presStyleCnt="0"/>
      <dgm:spPr/>
    </dgm:pt>
    <dgm:pt modelId="{3C8C564B-13CF-4B3D-A725-96633259661A}" type="pres">
      <dgm:prSet presAssocID="{B95F26FF-A10D-42EA-893E-03E228374CDD}" presName="composite" presStyleCnt="0"/>
      <dgm:spPr/>
    </dgm:pt>
    <dgm:pt modelId="{8051D6E2-A714-4CC1-A615-06AD285FC767}" type="pres">
      <dgm:prSet presAssocID="{B95F26FF-A10D-42EA-893E-03E228374CD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D32CE2-8726-49DF-85D6-C3C50557773C}" type="pres">
      <dgm:prSet presAssocID="{B95F26FF-A10D-42EA-893E-03E228374CD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3CBCD7-03CD-44ED-8AA7-93E1ABF1FCEE}" type="pres">
      <dgm:prSet presAssocID="{A9BFB928-B38B-4349-A951-574BFD8F6660}" presName="sp" presStyleCnt="0"/>
      <dgm:spPr/>
    </dgm:pt>
    <dgm:pt modelId="{8751DD91-58C6-4C77-8C41-99B2CBAFADC4}" type="pres">
      <dgm:prSet presAssocID="{C698F738-A3BB-4B59-9398-FFDFBBA0BEE7}" presName="composite" presStyleCnt="0"/>
      <dgm:spPr/>
    </dgm:pt>
    <dgm:pt modelId="{DB5E4AB7-9224-4D39-B967-8F63451EEF72}" type="pres">
      <dgm:prSet presAssocID="{C698F738-A3BB-4B59-9398-FFDFBBA0BEE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EDADDD-9810-4238-8A00-3FA499CE5A65}" type="pres">
      <dgm:prSet presAssocID="{C698F738-A3BB-4B59-9398-FFDFBBA0BEE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0C1A36C-CE44-4ECA-A507-66129EEFB4A4}" type="presOf" srcId="{E740B728-BD98-4EE2-ACAB-026D9E00F21D}" destId="{4CEDADDD-9810-4238-8A00-3FA499CE5A65}" srcOrd="0" destOrd="0" presId="urn:microsoft.com/office/officeart/2005/8/layout/chevron2"/>
    <dgm:cxn modelId="{A30C36D0-1D56-4F07-8B32-2DC84456B77C}" srcId="{B95F26FF-A10D-42EA-893E-03E228374CDD}" destId="{4D18B330-D376-4767-A818-6F5A58641A63}" srcOrd="0" destOrd="0" parTransId="{D9531EAA-E0E3-42BC-9F45-809EEA0374C1}" sibTransId="{6230B8EE-A847-4A93-A441-ED91A49C2E17}"/>
    <dgm:cxn modelId="{E1809933-0755-4E3E-B339-096A0B4B464D}" type="presOf" srcId="{4D18B330-D376-4767-A818-6F5A58641A63}" destId="{B6D32CE2-8726-49DF-85D6-C3C50557773C}" srcOrd="0" destOrd="0" presId="urn:microsoft.com/office/officeart/2005/8/layout/chevron2"/>
    <dgm:cxn modelId="{A9403BBE-BC47-47C5-A6EA-F52E9B925E29}" srcId="{4DFBE5A9-749F-4AC1-9186-78527C96235F}" destId="{B95F26FF-A10D-42EA-893E-03E228374CDD}" srcOrd="1" destOrd="0" parTransId="{1AD824B5-35E3-4FC3-B82D-B1E7BEC337F9}" sibTransId="{A9BFB928-B38B-4349-A951-574BFD8F6660}"/>
    <dgm:cxn modelId="{AD9D9D2F-0FB6-41D8-8664-85C9091390C1}" type="presOf" srcId="{C00B733F-70CC-4EE5-954D-172E15645A23}" destId="{71C7E579-6EF8-4808-8164-EBA90E86C207}" srcOrd="0" destOrd="0" presId="urn:microsoft.com/office/officeart/2005/8/layout/chevron2"/>
    <dgm:cxn modelId="{3168065C-2953-44AC-B256-1F545134F1A4}" type="presOf" srcId="{4DFBE5A9-749F-4AC1-9186-78527C96235F}" destId="{9C59654D-8C7F-4224-B1AC-4C5FAD49245B}" srcOrd="0" destOrd="0" presId="urn:microsoft.com/office/officeart/2005/8/layout/chevron2"/>
    <dgm:cxn modelId="{C1EADF29-0093-4759-937A-F61105C8DAA0}" type="presOf" srcId="{C698F738-A3BB-4B59-9398-FFDFBBA0BEE7}" destId="{DB5E4AB7-9224-4D39-B967-8F63451EEF72}" srcOrd="0" destOrd="0" presId="urn:microsoft.com/office/officeart/2005/8/layout/chevron2"/>
    <dgm:cxn modelId="{41A87516-8374-41C9-9829-37E7FE7AC393}" srcId="{4DFBE5A9-749F-4AC1-9186-78527C96235F}" destId="{C00B733F-70CC-4EE5-954D-172E15645A23}" srcOrd="0" destOrd="0" parTransId="{28D92DC1-D4A7-4FD9-B7B2-051CC646BD8A}" sibTransId="{A0B31B43-7951-47D2-8736-94EDCF6197DD}"/>
    <dgm:cxn modelId="{41135932-7E57-432B-9F80-321D6CFB73AC}" srcId="{C698F738-A3BB-4B59-9398-FFDFBBA0BEE7}" destId="{E740B728-BD98-4EE2-ACAB-026D9E00F21D}" srcOrd="0" destOrd="0" parTransId="{5371D76B-6E95-43F5-A7B6-63DC2EB11DA2}" sibTransId="{F1AC0734-B6D4-4AE3-BD2F-1E89B9BE9692}"/>
    <dgm:cxn modelId="{89EA589A-9596-48A3-A7D2-5C83C71FB179}" srcId="{C00B733F-70CC-4EE5-954D-172E15645A23}" destId="{5A734582-0AA7-4486-B81F-5B270E7DB4A7}" srcOrd="0" destOrd="0" parTransId="{13064034-AF83-4DCD-801C-FA39737B98B4}" sibTransId="{D78B412D-AF61-4B50-8B37-1E3608D229DD}"/>
    <dgm:cxn modelId="{7841654D-4153-4A1C-9A8B-FBE694CC7690}" srcId="{4DFBE5A9-749F-4AC1-9186-78527C96235F}" destId="{C698F738-A3BB-4B59-9398-FFDFBBA0BEE7}" srcOrd="2" destOrd="0" parTransId="{3E646B45-026C-42E4-99D3-65D00CA3C7C9}" sibTransId="{A79177D6-E4B6-4CE5-9B7A-FA311210B4C7}"/>
    <dgm:cxn modelId="{CD47EA8C-CEED-4079-BF67-C1980827DA73}" type="presOf" srcId="{5A734582-0AA7-4486-B81F-5B270E7DB4A7}" destId="{482B5C86-AF6D-4242-AF55-D33C18623671}" srcOrd="0" destOrd="0" presId="urn:microsoft.com/office/officeart/2005/8/layout/chevron2"/>
    <dgm:cxn modelId="{1B6D801E-8921-4389-B64A-52DB725FEA92}" type="presOf" srcId="{B95F26FF-A10D-42EA-893E-03E228374CDD}" destId="{8051D6E2-A714-4CC1-A615-06AD285FC767}" srcOrd="0" destOrd="0" presId="urn:microsoft.com/office/officeart/2005/8/layout/chevron2"/>
    <dgm:cxn modelId="{6971F6F3-B65D-44DF-9BAE-337ECA5AF166}" type="presParOf" srcId="{9C59654D-8C7F-4224-B1AC-4C5FAD49245B}" destId="{52A9FD07-D661-4C9F-8514-165C96721859}" srcOrd="0" destOrd="0" presId="urn:microsoft.com/office/officeart/2005/8/layout/chevron2"/>
    <dgm:cxn modelId="{E4B71EA5-DB81-4463-B8F5-89741ED72101}" type="presParOf" srcId="{52A9FD07-D661-4C9F-8514-165C96721859}" destId="{71C7E579-6EF8-4808-8164-EBA90E86C207}" srcOrd="0" destOrd="0" presId="urn:microsoft.com/office/officeart/2005/8/layout/chevron2"/>
    <dgm:cxn modelId="{E83F4086-741B-461C-9714-C86F4A10C77F}" type="presParOf" srcId="{52A9FD07-D661-4C9F-8514-165C96721859}" destId="{482B5C86-AF6D-4242-AF55-D33C18623671}" srcOrd="1" destOrd="0" presId="urn:microsoft.com/office/officeart/2005/8/layout/chevron2"/>
    <dgm:cxn modelId="{9B36C4F6-E41E-4DE5-973C-9BECB4F94D5E}" type="presParOf" srcId="{9C59654D-8C7F-4224-B1AC-4C5FAD49245B}" destId="{A6416693-3EF1-48E7-8767-91AF1493B2D2}" srcOrd="1" destOrd="0" presId="urn:microsoft.com/office/officeart/2005/8/layout/chevron2"/>
    <dgm:cxn modelId="{B0D87727-4869-49FE-9253-18207D812017}" type="presParOf" srcId="{9C59654D-8C7F-4224-B1AC-4C5FAD49245B}" destId="{3C8C564B-13CF-4B3D-A725-96633259661A}" srcOrd="2" destOrd="0" presId="urn:microsoft.com/office/officeart/2005/8/layout/chevron2"/>
    <dgm:cxn modelId="{F2729BC4-2574-45CF-8699-9072568945BC}" type="presParOf" srcId="{3C8C564B-13CF-4B3D-A725-96633259661A}" destId="{8051D6E2-A714-4CC1-A615-06AD285FC767}" srcOrd="0" destOrd="0" presId="urn:microsoft.com/office/officeart/2005/8/layout/chevron2"/>
    <dgm:cxn modelId="{A6A3BC0A-55FF-46B1-AC1D-20395F0030FF}" type="presParOf" srcId="{3C8C564B-13CF-4B3D-A725-96633259661A}" destId="{B6D32CE2-8726-49DF-85D6-C3C50557773C}" srcOrd="1" destOrd="0" presId="urn:microsoft.com/office/officeart/2005/8/layout/chevron2"/>
    <dgm:cxn modelId="{2C5EEE1F-48E1-4F9B-A9CD-4C67302A65A3}" type="presParOf" srcId="{9C59654D-8C7F-4224-B1AC-4C5FAD49245B}" destId="{8F3CBCD7-03CD-44ED-8AA7-93E1ABF1FCEE}" srcOrd="3" destOrd="0" presId="urn:microsoft.com/office/officeart/2005/8/layout/chevron2"/>
    <dgm:cxn modelId="{247DFA1A-5E76-43DF-AFFF-80A58E3D365E}" type="presParOf" srcId="{9C59654D-8C7F-4224-B1AC-4C5FAD49245B}" destId="{8751DD91-58C6-4C77-8C41-99B2CBAFADC4}" srcOrd="4" destOrd="0" presId="urn:microsoft.com/office/officeart/2005/8/layout/chevron2"/>
    <dgm:cxn modelId="{D4B0866E-588A-4F54-A8A3-3A2FE40552EE}" type="presParOf" srcId="{8751DD91-58C6-4C77-8C41-99B2CBAFADC4}" destId="{DB5E4AB7-9224-4D39-B967-8F63451EEF72}" srcOrd="0" destOrd="0" presId="urn:microsoft.com/office/officeart/2005/8/layout/chevron2"/>
    <dgm:cxn modelId="{B28CD0C6-D4F3-468E-8D41-4DDBDEB54638}" type="presParOf" srcId="{8751DD91-58C6-4C77-8C41-99B2CBAFADC4}" destId="{4CEDADDD-9810-4238-8A00-3FA499CE5A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F97BC4-C3E1-4D8F-8B99-42FDEC1644A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9F30266F-7191-407F-B7F2-CF730FB3576B}">
      <dgm:prSet phldrT="[Metin]"/>
      <dgm:spPr/>
      <dgm:t>
        <a:bodyPr/>
        <a:lstStyle/>
        <a:p>
          <a:r>
            <a:rPr lang="tr-TR" dirty="0" smtClean="0"/>
            <a:t>E</a:t>
          </a:r>
          <a:r>
            <a:rPr lang="tr-TR" dirty="0" smtClean="0">
              <a:solidFill>
                <a:srgbClr val="FF0000"/>
              </a:solidFill>
            </a:rPr>
            <a:t>la</a:t>
          </a:r>
          <a:r>
            <a:rPr lang="tr-TR" dirty="0" smtClean="0"/>
            <a:t> la</a:t>
          </a:r>
          <a:r>
            <a:rPr lang="tr-TR" dirty="0" smtClean="0">
              <a:solidFill>
                <a:srgbClr val="FF0000"/>
              </a:solidFill>
            </a:rPr>
            <a:t>le</a:t>
          </a:r>
          <a:r>
            <a:rPr lang="tr-TR" dirty="0" smtClean="0"/>
            <a:t> el</a:t>
          </a:r>
          <a:r>
            <a:rPr lang="tr-TR" dirty="0" smtClean="0">
              <a:solidFill>
                <a:srgbClr val="FF0000"/>
              </a:solidFill>
            </a:rPr>
            <a:t>le</a:t>
          </a:r>
          <a:r>
            <a:rPr lang="tr-TR" dirty="0" smtClean="0"/>
            <a:t>.</a:t>
          </a:r>
          <a:endParaRPr lang="tr-TR" dirty="0"/>
        </a:p>
      </dgm:t>
    </dgm:pt>
    <dgm:pt modelId="{154C16FB-2B5F-4342-BACC-36C13F2F98EA}" type="parTrans" cxnId="{6866B43E-0629-481E-9485-122DD3BB82DD}">
      <dgm:prSet/>
      <dgm:spPr/>
      <dgm:t>
        <a:bodyPr/>
        <a:lstStyle/>
        <a:p>
          <a:endParaRPr lang="tr-TR"/>
        </a:p>
      </dgm:t>
    </dgm:pt>
    <dgm:pt modelId="{0A6A9F71-8B58-4CDF-837B-9FFBDDB1D177}" type="sibTrans" cxnId="{6866B43E-0629-481E-9485-122DD3BB82DD}">
      <dgm:prSet/>
      <dgm:spPr/>
      <dgm:t>
        <a:bodyPr/>
        <a:lstStyle/>
        <a:p>
          <a:endParaRPr lang="tr-TR"/>
        </a:p>
      </dgm:t>
    </dgm:pt>
    <dgm:pt modelId="{598F392F-7C80-41A1-9FE3-0F144B0424D2}">
      <dgm:prSet phldrT="[Metin]"/>
      <dgm:spPr/>
      <dgm:t>
        <a:bodyPr/>
        <a:lstStyle/>
        <a:p>
          <a:r>
            <a:rPr lang="tr-TR" dirty="0" smtClean="0"/>
            <a:t>La</a:t>
          </a:r>
          <a:r>
            <a:rPr lang="tr-TR" dirty="0" smtClean="0">
              <a:solidFill>
                <a:srgbClr val="FF0000"/>
              </a:solidFill>
            </a:rPr>
            <a:t>le</a:t>
          </a:r>
          <a:r>
            <a:rPr lang="tr-TR" dirty="0" smtClean="0"/>
            <a:t> e</a:t>
          </a:r>
          <a:r>
            <a:rPr lang="tr-TR" dirty="0" smtClean="0">
              <a:solidFill>
                <a:srgbClr val="FF0000"/>
              </a:solidFill>
            </a:rPr>
            <a:t>la</a:t>
          </a:r>
          <a:r>
            <a:rPr lang="tr-TR" dirty="0" smtClean="0"/>
            <a:t> la</a:t>
          </a:r>
          <a:r>
            <a:rPr lang="tr-TR" dirty="0" smtClean="0">
              <a:solidFill>
                <a:srgbClr val="FF0000"/>
              </a:solidFill>
            </a:rPr>
            <a:t>le</a:t>
          </a:r>
          <a:r>
            <a:rPr lang="tr-TR" dirty="0" smtClean="0"/>
            <a:t> al</a:t>
          </a:r>
          <a:endParaRPr lang="tr-TR" dirty="0"/>
        </a:p>
      </dgm:t>
    </dgm:pt>
    <dgm:pt modelId="{2E8D587B-71F7-4CA1-BA9E-BFD6C1E44AE4}" type="parTrans" cxnId="{236B9CE9-D995-4E8C-BB60-FAFF093F9284}">
      <dgm:prSet/>
      <dgm:spPr/>
      <dgm:t>
        <a:bodyPr/>
        <a:lstStyle/>
        <a:p>
          <a:endParaRPr lang="tr-TR"/>
        </a:p>
      </dgm:t>
    </dgm:pt>
    <dgm:pt modelId="{1F51AAF5-F984-4766-A10A-E0336B27A505}" type="sibTrans" cxnId="{236B9CE9-D995-4E8C-BB60-FAFF093F9284}">
      <dgm:prSet/>
      <dgm:spPr/>
      <dgm:t>
        <a:bodyPr/>
        <a:lstStyle/>
        <a:p>
          <a:endParaRPr lang="tr-TR"/>
        </a:p>
      </dgm:t>
    </dgm:pt>
    <dgm:pt modelId="{39160D97-CE6D-44AB-B04E-C1B7E963ACC5}">
      <dgm:prSet phldrT="[Metin]"/>
      <dgm:spPr/>
      <dgm:t>
        <a:bodyPr/>
        <a:lstStyle/>
        <a:p>
          <a:r>
            <a:rPr lang="tr-TR" dirty="0" smtClean="0"/>
            <a:t>E</a:t>
          </a:r>
          <a:r>
            <a:rPr lang="tr-TR" dirty="0" smtClean="0">
              <a:solidFill>
                <a:srgbClr val="FF0000"/>
              </a:solidFill>
            </a:rPr>
            <a:t>la</a:t>
          </a:r>
          <a:r>
            <a:rPr lang="tr-TR" dirty="0" smtClean="0"/>
            <a:t> a</a:t>
          </a:r>
          <a:r>
            <a:rPr lang="tr-TR" dirty="0" smtClean="0">
              <a:solidFill>
                <a:srgbClr val="FF0000"/>
              </a:solidFill>
            </a:rPr>
            <a:t>la</a:t>
          </a:r>
          <a:r>
            <a:rPr lang="tr-TR" dirty="0" smtClean="0"/>
            <a:t> la</a:t>
          </a:r>
          <a:r>
            <a:rPr lang="tr-TR" dirty="0" smtClean="0">
              <a:solidFill>
                <a:srgbClr val="FF0000"/>
              </a:solidFill>
            </a:rPr>
            <a:t>le</a:t>
          </a:r>
          <a:r>
            <a:rPr lang="tr-TR" dirty="0" smtClean="0"/>
            <a:t> al</a:t>
          </a:r>
          <a:endParaRPr lang="tr-TR" dirty="0"/>
        </a:p>
      </dgm:t>
    </dgm:pt>
    <dgm:pt modelId="{9EE21F13-6E9A-49C8-864A-539CA67D22BD}" type="parTrans" cxnId="{163CE400-3C88-45B5-AD22-FDD971CF9BE6}">
      <dgm:prSet/>
      <dgm:spPr/>
      <dgm:t>
        <a:bodyPr/>
        <a:lstStyle/>
        <a:p>
          <a:endParaRPr lang="tr-TR"/>
        </a:p>
      </dgm:t>
    </dgm:pt>
    <dgm:pt modelId="{3DC980F8-26C0-476C-86EE-54346E22D8B5}" type="sibTrans" cxnId="{163CE400-3C88-45B5-AD22-FDD971CF9BE6}">
      <dgm:prSet/>
      <dgm:spPr/>
      <dgm:t>
        <a:bodyPr/>
        <a:lstStyle/>
        <a:p>
          <a:endParaRPr lang="tr-TR"/>
        </a:p>
      </dgm:t>
    </dgm:pt>
    <dgm:pt modelId="{27464EB9-85EA-422A-B329-5EA64E4FC337}" type="pres">
      <dgm:prSet presAssocID="{18F97BC4-C3E1-4D8F-8B99-42FDEC1644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DC8ED9CF-3493-4B55-B8F8-22DAE3B835A0}" type="pres">
      <dgm:prSet presAssocID="{18F97BC4-C3E1-4D8F-8B99-42FDEC1644AD}" presName="Name1" presStyleCnt="0"/>
      <dgm:spPr/>
    </dgm:pt>
    <dgm:pt modelId="{02151833-B61D-47AE-A5ED-A088C69DFC38}" type="pres">
      <dgm:prSet presAssocID="{18F97BC4-C3E1-4D8F-8B99-42FDEC1644AD}" presName="cycle" presStyleCnt="0"/>
      <dgm:spPr/>
    </dgm:pt>
    <dgm:pt modelId="{8678B1B3-980F-4770-978B-8DEC64533BDE}" type="pres">
      <dgm:prSet presAssocID="{18F97BC4-C3E1-4D8F-8B99-42FDEC1644AD}" presName="srcNode" presStyleLbl="node1" presStyleIdx="0" presStyleCnt="3"/>
      <dgm:spPr/>
    </dgm:pt>
    <dgm:pt modelId="{FB6B784A-1F82-454E-A579-CA24705674F8}" type="pres">
      <dgm:prSet presAssocID="{18F97BC4-C3E1-4D8F-8B99-42FDEC1644AD}" presName="conn" presStyleLbl="parChTrans1D2" presStyleIdx="0" presStyleCnt="1"/>
      <dgm:spPr/>
      <dgm:t>
        <a:bodyPr/>
        <a:lstStyle/>
        <a:p>
          <a:endParaRPr lang="tr-TR"/>
        </a:p>
      </dgm:t>
    </dgm:pt>
    <dgm:pt modelId="{D501FBBA-917B-4226-9F5B-0E628DCBFB4B}" type="pres">
      <dgm:prSet presAssocID="{18F97BC4-C3E1-4D8F-8B99-42FDEC1644AD}" presName="extraNode" presStyleLbl="node1" presStyleIdx="0" presStyleCnt="3"/>
      <dgm:spPr/>
    </dgm:pt>
    <dgm:pt modelId="{DF75054A-53E0-4E24-98A6-33826F41CD00}" type="pres">
      <dgm:prSet presAssocID="{18F97BC4-C3E1-4D8F-8B99-42FDEC1644AD}" presName="dstNode" presStyleLbl="node1" presStyleIdx="0" presStyleCnt="3"/>
      <dgm:spPr/>
    </dgm:pt>
    <dgm:pt modelId="{5791479C-BBE3-4B87-865F-C0B2740E5587}" type="pres">
      <dgm:prSet presAssocID="{9F30266F-7191-407F-B7F2-CF730FB3576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05B6B4-A000-46A0-84FA-6FFCA9B25522}" type="pres">
      <dgm:prSet presAssocID="{9F30266F-7191-407F-B7F2-CF730FB3576B}" presName="accent_1" presStyleCnt="0"/>
      <dgm:spPr/>
    </dgm:pt>
    <dgm:pt modelId="{85B39785-8E60-48B4-BB2E-BC811C4AC32D}" type="pres">
      <dgm:prSet presAssocID="{9F30266F-7191-407F-B7F2-CF730FB3576B}" presName="accentRepeatNode" presStyleLbl="solidFgAcc1" presStyleIdx="0" presStyleCnt="3"/>
      <dgm:spPr/>
    </dgm:pt>
    <dgm:pt modelId="{9F02B185-E3C6-4085-9355-03ED503EB849}" type="pres">
      <dgm:prSet presAssocID="{598F392F-7C80-41A1-9FE3-0F144B0424D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D61332-1524-4F53-A187-D175602539FF}" type="pres">
      <dgm:prSet presAssocID="{598F392F-7C80-41A1-9FE3-0F144B0424D2}" presName="accent_2" presStyleCnt="0"/>
      <dgm:spPr/>
    </dgm:pt>
    <dgm:pt modelId="{268224B8-A7E7-403C-9C62-3284C477B1AF}" type="pres">
      <dgm:prSet presAssocID="{598F392F-7C80-41A1-9FE3-0F144B0424D2}" presName="accentRepeatNode" presStyleLbl="solidFgAcc1" presStyleIdx="1" presStyleCnt="3"/>
      <dgm:spPr/>
    </dgm:pt>
    <dgm:pt modelId="{8FF7A583-D043-4161-A589-2225E27D38D4}" type="pres">
      <dgm:prSet presAssocID="{39160D97-CE6D-44AB-B04E-C1B7E963ACC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59B59D-C99D-4D73-A587-C062110BFEC4}" type="pres">
      <dgm:prSet presAssocID="{39160D97-CE6D-44AB-B04E-C1B7E963ACC5}" presName="accent_3" presStyleCnt="0"/>
      <dgm:spPr/>
    </dgm:pt>
    <dgm:pt modelId="{F8B77E54-B91E-4568-9099-DD139FF7C29C}" type="pres">
      <dgm:prSet presAssocID="{39160D97-CE6D-44AB-B04E-C1B7E963ACC5}" presName="accentRepeatNode" presStyleLbl="solidFgAcc1" presStyleIdx="2" presStyleCnt="3"/>
      <dgm:spPr/>
    </dgm:pt>
  </dgm:ptLst>
  <dgm:cxnLst>
    <dgm:cxn modelId="{6866B43E-0629-481E-9485-122DD3BB82DD}" srcId="{18F97BC4-C3E1-4D8F-8B99-42FDEC1644AD}" destId="{9F30266F-7191-407F-B7F2-CF730FB3576B}" srcOrd="0" destOrd="0" parTransId="{154C16FB-2B5F-4342-BACC-36C13F2F98EA}" sibTransId="{0A6A9F71-8B58-4CDF-837B-9FFBDDB1D177}"/>
    <dgm:cxn modelId="{236B9CE9-D995-4E8C-BB60-FAFF093F9284}" srcId="{18F97BC4-C3E1-4D8F-8B99-42FDEC1644AD}" destId="{598F392F-7C80-41A1-9FE3-0F144B0424D2}" srcOrd="1" destOrd="0" parTransId="{2E8D587B-71F7-4CA1-BA9E-BFD6C1E44AE4}" sibTransId="{1F51AAF5-F984-4766-A10A-E0336B27A505}"/>
    <dgm:cxn modelId="{A341FC89-12AD-4B2D-95F0-319657F174FB}" type="presOf" srcId="{39160D97-CE6D-44AB-B04E-C1B7E963ACC5}" destId="{8FF7A583-D043-4161-A589-2225E27D38D4}" srcOrd="0" destOrd="0" presId="urn:microsoft.com/office/officeart/2008/layout/VerticalCurvedList"/>
    <dgm:cxn modelId="{2CDA6934-A4B1-4E6B-ACA8-4011005738D9}" type="presOf" srcId="{0A6A9F71-8B58-4CDF-837B-9FFBDDB1D177}" destId="{FB6B784A-1F82-454E-A579-CA24705674F8}" srcOrd="0" destOrd="0" presId="urn:microsoft.com/office/officeart/2008/layout/VerticalCurvedList"/>
    <dgm:cxn modelId="{163CE400-3C88-45B5-AD22-FDD971CF9BE6}" srcId="{18F97BC4-C3E1-4D8F-8B99-42FDEC1644AD}" destId="{39160D97-CE6D-44AB-B04E-C1B7E963ACC5}" srcOrd="2" destOrd="0" parTransId="{9EE21F13-6E9A-49C8-864A-539CA67D22BD}" sibTransId="{3DC980F8-26C0-476C-86EE-54346E22D8B5}"/>
    <dgm:cxn modelId="{A3EA8551-0AC0-43F6-8A72-4397FA97C3FB}" type="presOf" srcId="{18F97BC4-C3E1-4D8F-8B99-42FDEC1644AD}" destId="{27464EB9-85EA-422A-B329-5EA64E4FC337}" srcOrd="0" destOrd="0" presId="urn:microsoft.com/office/officeart/2008/layout/VerticalCurvedList"/>
    <dgm:cxn modelId="{0C034242-1A3D-465E-B6F8-9B5F1BFB6956}" type="presOf" srcId="{9F30266F-7191-407F-B7F2-CF730FB3576B}" destId="{5791479C-BBE3-4B87-865F-C0B2740E5587}" srcOrd="0" destOrd="0" presId="urn:microsoft.com/office/officeart/2008/layout/VerticalCurvedList"/>
    <dgm:cxn modelId="{4DD18140-6557-4F1E-B20E-2513C7EB0572}" type="presOf" srcId="{598F392F-7C80-41A1-9FE3-0F144B0424D2}" destId="{9F02B185-E3C6-4085-9355-03ED503EB849}" srcOrd="0" destOrd="0" presId="urn:microsoft.com/office/officeart/2008/layout/VerticalCurvedList"/>
    <dgm:cxn modelId="{766CACED-B8DD-4652-A3FC-4F48FDB65C2C}" type="presParOf" srcId="{27464EB9-85EA-422A-B329-5EA64E4FC337}" destId="{DC8ED9CF-3493-4B55-B8F8-22DAE3B835A0}" srcOrd="0" destOrd="0" presId="urn:microsoft.com/office/officeart/2008/layout/VerticalCurvedList"/>
    <dgm:cxn modelId="{DDC8E79B-6E5F-432D-A1D4-059058C40724}" type="presParOf" srcId="{DC8ED9CF-3493-4B55-B8F8-22DAE3B835A0}" destId="{02151833-B61D-47AE-A5ED-A088C69DFC38}" srcOrd="0" destOrd="0" presId="urn:microsoft.com/office/officeart/2008/layout/VerticalCurvedList"/>
    <dgm:cxn modelId="{0E064F95-AA1E-48CC-8257-E01BF395B1BB}" type="presParOf" srcId="{02151833-B61D-47AE-A5ED-A088C69DFC38}" destId="{8678B1B3-980F-4770-978B-8DEC64533BDE}" srcOrd="0" destOrd="0" presId="urn:microsoft.com/office/officeart/2008/layout/VerticalCurvedList"/>
    <dgm:cxn modelId="{3D2E52A6-621D-4C3F-A8B8-62808AB65A3A}" type="presParOf" srcId="{02151833-B61D-47AE-A5ED-A088C69DFC38}" destId="{FB6B784A-1F82-454E-A579-CA24705674F8}" srcOrd="1" destOrd="0" presId="urn:microsoft.com/office/officeart/2008/layout/VerticalCurvedList"/>
    <dgm:cxn modelId="{EBBC183F-6A43-4090-9091-485DDD4CBB3B}" type="presParOf" srcId="{02151833-B61D-47AE-A5ED-A088C69DFC38}" destId="{D501FBBA-917B-4226-9F5B-0E628DCBFB4B}" srcOrd="2" destOrd="0" presId="urn:microsoft.com/office/officeart/2008/layout/VerticalCurvedList"/>
    <dgm:cxn modelId="{CAB62745-D5FE-44F2-B7AD-B5D4D3914BE3}" type="presParOf" srcId="{02151833-B61D-47AE-A5ED-A088C69DFC38}" destId="{DF75054A-53E0-4E24-98A6-33826F41CD00}" srcOrd="3" destOrd="0" presId="urn:microsoft.com/office/officeart/2008/layout/VerticalCurvedList"/>
    <dgm:cxn modelId="{43D25D2D-294E-4AF4-BDA2-F3D8081AB1B6}" type="presParOf" srcId="{DC8ED9CF-3493-4B55-B8F8-22DAE3B835A0}" destId="{5791479C-BBE3-4B87-865F-C0B2740E5587}" srcOrd="1" destOrd="0" presId="urn:microsoft.com/office/officeart/2008/layout/VerticalCurvedList"/>
    <dgm:cxn modelId="{31D094EF-4DDA-4EE6-8829-53F4C3221548}" type="presParOf" srcId="{DC8ED9CF-3493-4B55-B8F8-22DAE3B835A0}" destId="{A405B6B4-A000-46A0-84FA-6FFCA9B25522}" srcOrd="2" destOrd="0" presId="urn:microsoft.com/office/officeart/2008/layout/VerticalCurvedList"/>
    <dgm:cxn modelId="{5B27636B-E558-4A38-9932-DBCE38749E83}" type="presParOf" srcId="{A405B6B4-A000-46A0-84FA-6FFCA9B25522}" destId="{85B39785-8E60-48B4-BB2E-BC811C4AC32D}" srcOrd="0" destOrd="0" presId="urn:microsoft.com/office/officeart/2008/layout/VerticalCurvedList"/>
    <dgm:cxn modelId="{37DAA312-4BFE-42F7-B342-A8559798B831}" type="presParOf" srcId="{DC8ED9CF-3493-4B55-B8F8-22DAE3B835A0}" destId="{9F02B185-E3C6-4085-9355-03ED503EB849}" srcOrd="3" destOrd="0" presId="urn:microsoft.com/office/officeart/2008/layout/VerticalCurvedList"/>
    <dgm:cxn modelId="{A73C1DA2-5DC2-4A85-B078-3D8D4D1DCC37}" type="presParOf" srcId="{DC8ED9CF-3493-4B55-B8F8-22DAE3B835A0}" destId="{10D61332-1524-4F53-A187-D175602539FF}" srcOrd="4" destOrd="0" presId="urn:microsoft.com/office/officeart/2008/layout/VerticalCurvedList"/>
    <dgm:cxn modelId="{5080625D-CE7E-47E1-A281-CF216D16442C}" type="presParOf" srcId="{10D61332-1524-4F53-A187-D175602539FF}" destId="{268224B8-A7E7-403C-9C62-3284C477B1AF}" srcOrd="0" destOrd="0" presId="urn:microsoft.com/office/officeart/2008/layout/VerticalCurvedList"/>
    <dgm:cxn modelId="{319DEEAB-1FB2-4B38-B5A9-24CBF85B16C4}" type="presParOf" srcId="{DC8ED9CF-3493-4B55-B8F8-22DAE3B835A0}" destId="{8FF7A583-D043-4161-A589-2225E27D38D4}" srcOrd="5" destOrd="0" presId="urn:microsoft.com/office/officeart/2008/layout/VerticalCurvedList"/>
    <dgm:cxn modelId="{30AF19A9-59AB-4AD9-9610-6B03D4B3B516}" type="presParOf" srcId="{DC8ED9CF-3493-4B55-B8F8-22DAE3B835A0}" destId="{0059B59D-C99D-4D73-A587-C062110BFEC4}" srcOrd="6" destOrd="0" presId="urn:microsoft.com/office/officeart/2008/layout/VerticalCurvedList"/>
    <dgm:cxn modelId="{EE2C2384-762F-4602-802D-67E400D6A4C0}" type="presParOf" srcId="{0059B59D-C99D-4D73-A587-C062110BFEC4}" destId="{F8B77E54-B91E-4568-9099-DD139FF7C2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F97BC4-C3E1-4D8F-8B99-42FDEC1644A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9F30266F-7191-407F-B7F2-CF730FB3576B}">
      <dgm:prSet phldrT="[Metin]"/>
      <dgm:spPr/>
      <dgm:t>
        <a:bodyPr/>
        <a:lstStyle/>
        <a:p>
          <a:r>
            <a:rPr lang="tr-TR" dirty="0" smtClean="0"/>
            <a:t>La</a:t>
          </a:r>
          <a:r>
            <a:rPr lang="tr-TR" dirty="0" smtClean="0">
              <a:solidFill>
                <a:srgbClr val="FF0000"/>
              </a:solidFill>
            </a:rPr>
            <a:t>le</a:t>
          </a:r>
          <a:r>
            <a:rPr lang="tr-TR" dirty="0" smtClean="0"/>
            <a:t> E</a:t>
          </a:r>
          <a:r>
            <a:rPr lang="tr-TR" dirty="0" smtClean="0">
              <a:solidFill>
                <a:srgbClr val="FF0000"/>
              </a:solidFill>
            </a:rPr>
            <a:t>la</a:t>
          </a:r>
          <a:r>
            <a:rPr lang="tr-TR" dirty="0" smtClean="0"/>
            <a:t> el </a:t>
          </a:r>
          <a:r>
            <a:rPr lang="tr-TR" dirty="0" smtClean="0">
              <a:solidFill>
                <a:srgbClr val="FF0000"/>
              </a:solidFill>
            </a:rPr>
            <a:t>e</a:t>
          </a:r>
          <a:r>
            <a:rPr lang="tr-TR" dirty="0" smtClean="0"/>
            <a:t>le</a:t>
          </a:r>
          <a:endParaRPr lang="tr-TR" dirty="0"/>
        </a:p>
      </dgm:t>
    </dgm:pt>
    <dgm:pt modelId="{154C16FB-2B5F-4342-BACC-36C13F2F98EA}" type="parTrans" cxnId="{6866B43E-0629-481E-9485-122DD3BB82DD}">
      <dgm:prSet/>
      <dgm:spPr/>
      <dgm:t>
        <a:bodyPr/>
        <a:lstStyle/>
        <a:p>
          <a:endParaRPr lang="tr-TR"/>
        </a:p>
      </dgm:t>
    </dgm:pt>
    <dgm:pt modelId="{0A6A9F71-8B58-4CDF-837B-9FFBDDB1D177}" type="sibTrans" cxnId="{6866B43E-0629-481E-9485-122DD3BB82DD}">
      <dgm:prSet/>
      <dgm:spPr/>
      <dgm:t>
        <a:bodyPr/>
        <a:lstStyle/>
        <a:p>
          <a:endParaRPr lang="tr-TR"/>
        </a:p>
      </dgm:t>
    </dgm:pt>
    <dgm:pt modelId="{598F392F-7C80-41A1-9FE3-0F144B0424D2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La</a:t>
          </a:r>
          <a:r>
            <a:rPr lang="tr-TR" dirty="0" smtClean="0"/>
            <a:t>le </a:t>
          </a:r>
          <a:r>
            <a:rPr lang="tr-TR" dirty="0" err="1" smtClean="0">
              <a:solidFill>
                <a:srgbClr val="FF0000"/>
              </a:solidFill>
            </a:rPr>
            <a:t>la</a:t>
          </a:r>
          <a:r>
            <a:rPr lang="tr-TR" dirty="0" err="1" smtClean="0"/>
            <a:t>le</a:t>
          </a:r>
          <a:r>
            <a:rPr lang="tr-TR" dirty="0" smtClean="0"/>
            <a:t> </a:t>
          </a:r>
          <a:r>
            <a:rPr lang="tr-TR" dirty="0" smtClean="0">
              <a:solidFill>
                <a:srgbClr val="FF0000"/>
              </a:solidFill>
            </a:rPr>
            <a:t>al</a:t>
          </a:r>
          <a:endParaRPr lang="tr-TR" dirty="0">
            <a:solidFill>
              <a:srgbClr val="FF0000"/>
            </a:solidFill>
          </a:endParaRPr>
        </a:p>
      </dgm:t>
    </dgm:pt>
    <dgm:pt modelId="{2E8D587B-71F7-4CA1-BA9E-BFD6C1E44AE4}" type="parTrans" cxnId="{236B9CE9-D995-4E8C-BB60-FAFF093F9284}">
      <dgm:prSet/>
      <dgm:spPr/>
      <dgm:t>
        <a:bodyPr/>
        <a:lstStyle/>
        <a:p>
          <a:endParaRPr lang="tr-TR"/>
        </a:p>
      </dgm:t>
    </dgm:pt>
    <dgm:pt modelId="{1F51AAF5-F984-4766-A10A-E0336B27A505}" type="sibTrans" cxnId="{236B9CE9-D995-4E8C-BB60-FAFF093F9284}">
      <dgm:prSet/>
      <dgm:spPr/>
      <dgm:t>
        <a:bodyPr/>
        <a:lstStyle/>
        <a:p>
          <a:endParaRPr lang="tr-TR"/>
        </a:p>
      </dgm:t>
    </dgm:pt>
    <dgm:pt modelId="{39160D97-CE6D-44AB-B04E-C1B7E963ACC5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Al</a:t>
          </a:r>
          <a:r>
            <a:rPr lang="tr-TR" dirty="0" smtClean="0"/>
            <a:t> E</a:t>
          </a:r>
          <a:r>
            <a:rPr lang="tr-TR" dirty="0" smtClean="0">
              <a:solidFill>
                <a:srgbClr val="FF0000"/>
              </a:solidFill>
            </a:rPr>
            <a:t>la</a:t>
          </a:r>
          <a:r>
            <a:rPr lang="tr-TR" dirty="0" smtClean="0"/>
            <a:t> al.</a:t>
          </a:r>
          <a:endParaRPr lang="tr-TR" dirty="0"/>
        </a:p>
      </dgm:t>
    </dgm:pt>
    <dgm:pt modelId="{9EE21F13-6E9A-49C8-864A-539CA67D22BD}" type="parTrans" cxnId="{163CE400-3C88-45B5-AD22-FDD971CF9BE6}">
      <dgm:prSet/>
      <dgm:spPr/>
      <dgm:t>
        <a:bodyPr/>
        <a:lstStyle/>
        <a:p>
          <a:endParaRPr lang="tr-TR"/>
        </a:p>
      </dgm:t>
    </dgm:pt>
    <dgm:pt modelId="{3DC980F8-26C0-476C-86EE-54346E22D8B5}" type="sibTrans" cxnId="{163CE400-3C88-45B5-AD22-FDD971CF9BE6}">
      <dgm:prSet/>
      <dgm:spPr/>
      <dgm:t>
        <a:bodyPr/>
        <a:lstStyle/>
        <a:p>
          <a:endParaRPr lang="tr-TR"/>
        </a:p>
      </dgm:t>
    </dgm:pt>
    <dgm:pt modelId="{27464EB9-85EA-422A-B329-5EA64E4FC337}" type="pres">
      <dgm:prSet presAssocID="{18F97BC4-C3E1-4D8F-8B99-42FDEC1644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DC8ED9CF-3493-4B55-B8F8-22DAE3B835A0}" type="pres">
      <dgm:prSet presAssocID="{18F97BC4-C3E1-4D8F-8B99-42FDEC1644AD}" presName="Name1" presStyleCnt="0"/>
      <dgm:spPr/>
    </dgm:pt>
    <dgm:pt modelId="{02151833-B61D-47AE-A5ED-A088C69DFC38}" type="pres">
      <dgm:prSet presAssocID="{18F97BC4-C3E1-4D8F-8B99-42FDEC1644AD}" presName="cycle" presStyleCnt="0"/>
      <dgm:spPr/>
    </dgm:pt>
    <dgm:pt modelId="{8678B1B3-980F-4770-978B-8DEC64533BDE}" type="pres">
      <dgm:prSet presAssocID="{18F97BC4-C3E1-4D8F-8B99-42FDEC1644AD}" presName="srcNode" presStyleLbl="node1" presStyleIdx="0" presStyleCnt="3"/>
      <dgm:spPr/>
    </dgm:pt>
    <dgm:pt modelId="{FB6B784A-1F82-454E-A579-CA24705674F8}" type="pres">
      <dgm:prSet presAssocID="{18F97BC4-C3E1-4D8F-8B99-42FDEC1644AD}" presName="conn" presStyleLbl="parChTrans1D2" presStyleIdx="0" presStyleCnt="1"/>
      <dgm:spPr/>
      <dgm:t>
        <a:bodyPr/>
        <a:lstStyle/>
        <a:p>
          <a:endParaRPr lang="tr-TR"/>
        </a:p>
      </dgm:t>
    </dgm:pt>
    <dgm:pt modelId="{D501FBBA-917B-4226-9F5B-0E628DCBFB4B}" type="pres">
      <dgm:prSet presAssocID="{18F97BC4-C3E1-4D8F-8B99-42FDEC1644AD}" presName="extraNode" presStyleLbl="node1" presStyleIdx="0" presStyleCnt="3"/>
      <dgm:spPr/>
    </dgm:pt>
    <dgm:pt modelId="{DF75054A-53E0-4E24-98A6-33826F41CD00}" type="pres">
      <dgm:prSet presAssocID="{18F97BC4-C3E1-4D8F-8B99-42FDEC1644AD}" presName="dstNode" presStyleLbl="node1" presStyleIdx="0" presStyleCnt="3"/>
      <dgm:spPr/>
    </dgm:pt>
    <dgm:pt modelId="{5791479C-BBE3-4B87-865F-C0B2740E5587}" type="pres">
      <dgm:prSet presAssocID="{9F30266F-7191-407F-B7F2-CF730FB3576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05B6B4-A000-46A0-84FA-6FFCA9B25522}" type="pres">
      <dgm:prSet presAssocID="{9F30266F-7191-407F-B7F2-CF730FB3576B}" presName="accent_1" presStyleCnt="0"/>
      <dgm:spPr/>
    </dgm:pt>
    <dgm:pt modelId="{85B39785-8E60-48B4-BB2E-BC811C4AC32D}" type="pres">
      <dgm:prSet presAssocID="{9F30266F-7191-407F-B7F2-CF730FB3576B}" presName="accentRepeatNode" presStyleLbl="solidFgAcc1" presStyleIdx="0" presStyleCnt="3"/>
      <dgm:spPr/>
    </dgm:pt>
    <dgm:pt modelId="{9F02B185-E3C6-4085-9355-03ED503EB849}" type="pres">
      <dgm:prSet presAssocID="{598F392F-7C80-41A1-9FE3-0F144B0424D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D61332-1524-4F53-A187-D175602539FF}" type="pres">
      <dgm:prSet presAssocID="{598F392F-7C80-41A1-9FE3-0F144B0424D2}" presName="accent_2" presStyleCnt="0"/>
      <dgm:spPr/>
    </dgm:pt>
    <dgm:pt modelId="{268224B8-A7E7-403C-9C62-3284C477B1AF}" type="pres">
      <dgm:prSet presAssocID="{598F392F-7C80-41A1-9FE3-0F144B0424D2}" presName="accentRepeatNode" presStyleLbl="solidFgAcc1" presStyleIdx="1" presStyleCnt="3"/>
      <dgm:spPr/>
    </dgm:pt>
    <dgm:pt modelId="{8FF7A583-D043-4161-A589-2225E27D38D4}" type="pres">
      <dgm:prSet presAssocID="{39160D97-CE6D-44AB-B04E-C1B7E963ACC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59B59D-C99D-4D73-A587-C062110BFEC4}" type="pres">
      <dgm:prSet presAssocID="{39160D97-CE6D-44AB-B04E-C1B7E963ACC5}" presName="accent_3" presStyleCnt="0"/>
      <dgm:spPr/>
    </dgm:pt>
    <dgm:pt modelId="{F8B77E54-B91E-4568-9099-DD139FF7C29C}" type="pres">
      <dgm:prSet presAssocID="{39160D97-CE6D-44AB-B04E-C1B7E963ACC5}" presName="accentRepeatNode" presStyleLbl="solidFgAcc1" presStyleIdx="2" presStyleCnt="3"/>
      <dgm:spPr/>
    </dgm:pt>
  </dgm:ptLst>
  <dgm:cxnLst>
    <dgm:cxn modelId="{929A1A30-705C-4FE1-8111-CFA371EA7C98}" type="presOf" srcId="{598F392F-7C80-41A1-9FE3-0F144B0424D2}" destId="{9F02B185-E3C6-4085-9355-03ED503EB849}" srcOrd="0" destOrd="0" presId="urn:microsoft.com/office/officeart/2008/layout/VerticalCurvedList"/>
    <dgm:cxn modelId="{6866B43E-0629-481E-9485-122DD3BB82DD}" srcId="{18F97BC4-C3E1-4D8F-8B99-42FDEC1644AD}" destId="{9F30266F-7191-407F-B7F2-CF730FB3576B}" srcOrd="0" destOrd="0" parTransId="{154C16FB-2B5F-4342-BACC-36C13F2F98EA}" sibTransId="{0A6A9F71-8B58-4CDF-837B-9FFBDDB1D177}"/>
    <dgm:cxn modelId="{1A23DD62-6481-459B-9FF3-670191DDCBFC}" type="presOf" srcId="{9F30266F-7191-407F-B7F2-CF730FB3576B}" destId="{5791479C-BBE3-4B87-865F-C0B2740E5587}" srcOrd="0" destOrd="0" presId="urn:microsoft.com/office/officeart/2008/layout/VerticalCurvedList"/>
    <dgm:cxn modelId="{236B9CE9-D995-4E8C-BB60-FAFF093F9284}" srcId="{18F97BC4-C3E1-4D8F-8B99-42FDEC1644AD}" destId="{598F392F-7C80-41A1-9FE3-0F144B0424D2}" srcOrd="1" destOrd="0" parTransId="{2E8D587B-71F7-4CA1-BA9E-BFD6C1E44AE4}" sibTransId="{1F51AAF5-F984-4766-A10A-E0336B27A505}"/>
    <dgm:cxn modelId="{4A22C30D-D271-466F-94F4-DEFE8672BB67}" type="presOf" srcId="{0A6A9F71-8B58-4CDF-837B-9FFBDDB1D177}" destId="{FB6B784A-1F82-454E-A579-CA24705674F8}" srcOrd="0" destOrd="0" presId="urn:microsoft.com/office/officeart/2008/layout/VerticalCurvedList"/>
    <dgm:cxn modelId="{FB594DA1-003F-483B-8614-0790A81EBFEA}" type="presOf" srcId="{18F97BC4-C3E1-4D8F-8B99-42FDEC1644AD}" destId="{27464EB9-85EA-422A-B329-5EA64E4FC337}" srcOrd="0" destOrd="0" presId="urn:microsoft.com/office/officeart/2008/layout/VerticalCurvedList"/>
    <dgm:cxn modelId="{163CE400-3C88-45B5-AD22-FDD971CF9BE6}" srcId="{18F97BC4-C3E1-4D8F-8B99-42FDEC1644AD}" destId="{39160D97-CE6D-44AB-B04E-C1B7E963ACC5}" srcOrd="2" destOrd="0" parTransId="{9EE21F13-6E9A-49C8-864A-539CA67D22BD}" sibTransId="{3DC980F8-26C0-476C-86EE-54346E22D8B5}"/>
    <dgm:cxn modelId="{CD46DB22-2B13-4706-AF0D-D19FB9ACDF6F}" type="presOf" srcId="{39160D97-CE6D-44AB-B04E-C1B7E963ACC5}" destId="{8FF7A583-D043-4161-A589-2225E27D38D4}" srcOrd="0" destOrd="0" presId="urn:microsoft.com/office/officeart/2008/layout/VerticalCurvedList"/>
    <dgm:cxn modelId="{129E9951-6FB6-4073-B331-BDED3D483997}" type="presParOf" srcId="{27464EB9-85EA-422A-B329-5EA64E4FC337}" destId="{DC8ED9CF-3493-4B55-B8F8-22DAE3B835A0}" srcOrd="0" destOrd="0" presId="urn:microsoft.com/office/officeart/2008/layout/VerticalCurvedList"/>
    <dgm:cxn modelId="{966AFCDB-723E-4A13-9ADB-299FF376A23A}" type="presParOf" srcId="{DC8ED9CF-3493-4B55-B8F8-22DAE3B835A0}" destId="{02151833-B61D-47AE-A5ED-A088C69DFC38}" srcOrd="0" destOrd="0" presId="urn:microsoft.com/office/officeart/2008/layout/VerticalCurvedList"/>
    <dgm:cxn modelId="{70EE5A1A-F1A4-4A55-9E2F-9C5E05DD08F7}" type="presParOf" srcId="{02151833-B61D-47AE-A5ED-A088C69DFC38}" destId="{8678B1B3-980F-4770-978B-8DEC64533BDE}" srcOrd="0" destOrd="0" presId="urn:microsoft.com/office/officeart/2008/layout/VerticalCurvedList"/>
    <dgm:cxn modelId="{80E8CCA5-581D-4651-A4EE-281F55107066}" type="presParOf" srcId="{02151833-B61D-47AE-A5ED-A088C69DFC38}" destId="{FB6B784A-1F82-454E-A579-CA24705674F8}" srcOrd="1" destOrd="0" presId="urn:microsoft.com/office/officeart/2008/layout/VerticalCurvedList"/>
    <dgm:cxn modelId="{C7314722-4A13-42C7-A5E4-4D513A114F2E}" type="presParOf" srcId="{02151833-B61D-47AE-A5ED-A088C69DFC38}" destId="{D501FBBA-917B-4226-9F5B-0E628DCBFB4B}" srcOrd="2" destOrd="0" presId="urn:microsoft.com/office/officeart/2008/layout/VerticalCurvedList"/>
    <dgm:cxn modelId="{3DC7BC3A-B9F3-49EA-A91D-C49952B2CF12}" type="presParOf" srcId="{02151833-B61D-47AE-A5ED-A088C69DFC38}" destId="{DF75054A-53E0-4E24-98A6-33826F41CD00}" srcOrd="3" destOrd="0" presId="urn:microsoft.com/office/officeart/2008/layout/VerticalCurvedList"/>
    <dgm:cxn modelId="{E411873F-81ED-41D5-B06D-47F4B0BCF723}" type="presParOf" srcId="{DC8ED9CF-3493-4B55-B8F8-22DAE3B835A0}" destId="{5791479C-BBE3-4B87-865F-C0B2740E5587}" srcOrd="1" destOrd="0" presId="urn:microsoft.com/office/officeart/2008/layout/VerticalCurvedList"/>
    <dgm:cxn modelId="{3272A8BA-0664-4884-864C-F9DDA9766541}" type="presParOf" srcId="{DC8ED9CF-3493-4B55-B8F8-22DAE3B835A0}" destId="{A405B6B4-A000-46A0-84FA-6FFCA9B25522}" srcOrd="2" destOrd="0" presId="urn:microsoft.com/office/officeart/2008/layout/VerticalCurvedList"/>
    <dgm:cxn modelId="{BDE10A30-A16E-4D05-BC0F-BFB78B36FE4B}" type="presParOf" srcId="{A405B6B4-A000-46A0-84FA-6FFCA9B25522}" destId="{85B39785-8E60-48B4-BB2E-BC811C4AC32D}" srcOrd="0" destOrd="0" presId="urn:microsoft.com/office/officeart/2008/layout/VerticalCurvedList"/>
    <dgm:cxn modelId="{A310B7FF-74C3-4E16-B94F-EBD24AD4F593}" type="presParOf" srcId="{DC8ED9CF-3493-4B55-B8F8-22DAE3B835A0}" destId="{9F02B185-E3C6-4085-9355-03ED503EB849}" srcOrd="3" destOrd="0" presId="urn:microsoft.com/office/officeart/2008/layout/VerticalCurvedList"/>
    <dgm:cxn modelId="{BB82E157-53A2-43FD-8408-90EF9A1D7936}" type="presParOf" srcId="{DC8ED9CF-3493-4B55-B8F8-22DAE3B835A0}" destId="{10D61332-1524-4F53-A187-D175602539FF}" srcOrd="4" destOrd="0" presId="urn:microsoft.com/office/officeart/2008/layout/VerticalCurvedList"/>
    <dgm:cxn modelId="{A93E7361-AC08-4984-B76E-EE66E53FBB59}" type="presParOf" srcId="{10D61332-1524-4F53-A187-D175602539FF}" destId="{268224B8-A7E7-403C-9C62-3284C477B1AF}" srcOrd="0" destOrd="0" presId="urn:microsoft.com/office/officeart/2008/layout/VerticalCurvedList"/>
    <dgm:cxn modelId="{E9264847-6DFD-4D8A-B173-1C2F024BC5A8}" type="presParOf" srcId="{DC8ED9CF-3493-4B55-B8F8-22DAE3B835A0}" destId="{8FF7A583-D043-4161-A589-2225E27D38D4}" srcOrd="5" destOrd="0" presId="urn:microsoft.com/office/officeart/2008/layout/VerticalCurvedList"/>
    <dgm:cxn modelId="{746922AE-673D-4C06-B688-B523CAC58E9A}" type="presParOf" srcId="{DC8ED9CF-3493-4B55-B8F8-22DAE3B835A0}" destId="{0059B59D-C99D-4D73-A587-C062110BFEC4}" srcOrd="6" destOrd="0" presId="urn:microsoft.com/office/officeart/2008/layout/VerticalCurvedList"/>
    <dgm:cxn modelId="{DCBD820B-997B-4B6D-9DE0-5C4BA3027CA3}" type="presParOf" srcId="{0059B59D-C99D-4D73-A587-C062110BFEC4}" destId="{F8B77E54-B91E-4568-9099-DD139FF7C2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38043B-6B01-49AB-80DE-9D9AEF97A228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1E6D30F1-E7B1-4C40-8735-05D6E9C01521}">
      <dgm:prSet phldrT="[Metin]"/>
      <dgm:spPr/>
      <dgm:t>
        <a:bodyPr/>
        <a:lstStyle/>
        <a:p>
          <a:r>
            <a:rPr lang="tr-TR" dirty="0" smtClean="0"/>
            <a:t>1</a:t>
          </a:r>
          <a:endParaRPr lang="tr-TR" dirty="0"/>
        </a:p>
      </dgm:t>
    </dgm:pt>
    <dgm:pt modelId="{CB4821D3-F80A-4E64-8173-40CE33284E72}" type="parTrans" cxnId="{DFC2C69D-EA14-48B8-A23A-3DE6CFDD2356}">
      <dgm:prSet/>
      <dgm:spPr/>
      <dgm:t>
        <a:bodyPr/>
        <a:lstStyle/>
        <a:p>
          <a:endParaRPr lang="tr-TR"/>
        </a:p>
      </dgm:t>
    </dgm:pt>
    <dgm:pt modelId="{4D0F81DA-A948-404D-9052-74BED8BC18F1}" type="sibTrans" cxnId="{DFC2C69D-EA14-48B8-A23A-3DE6CFDD2356}">
      <dgm:prSet/>
      <dgm:spPr/>
      <dgm:t>
        <a:bodyPr/>
        <a:lstStyle/>
        <a:p>
          <a:endParaRPr lang="tr-TR"/>
        </a:p>
      </dgm:t>
    </dgm:pt>
    <dgm:pt modelId="{3D1E7645-2E54-4608-87E0-60F0B6EDED03}">
      <dgm:prSet phldrT="[Metin]" custT="1"/>
      <dgm:spPr/>
      <dgm:t>
        <a:bodyPr/>
        <a:lstStyle/>
        <a:p>
          <a:r>
            <a:rPr lang="tr-TR" sz="4000" dirty="0" smtClean="0"/>
            <a:t>E</a:t>
          </a:r>
          <a:r>
            <a:rPr lang="tr-TR" sz="4000" dirty="0" smtClean="0">
              <a:solidFill>
                <a:srgbClr val="FF0000"/>
              </a:solidFill>
            </a:rPr>
            <a:t>la</a:t>
          </a:r>
          <a:r>
            <a:rPr lang="tr-TR" sz="4000" dirty="0" smtClean="0"/>
            <a:t> kek </a:t>
          </a:r>
          <a:r>
            <a:rPr lang="tr-TR" sz="4000" dirty="0" smtClean="0">
              <a:solidFill>
                <a:srgbClr val="FF0000"/>
              </a:solidFill>
            </a:rPr>
            <a:t>al</a:t>
          </a:r>
          <a:endParaRPr lang="tr-TR" sz="4000" dirty="0">
            <a:solidFill>
              <a:srgbClr val="FF0000"/>
            </a:solidFill>
          </a:endParaRPr>
        </a:p>
      </dgm:t>
    </dgm:pt>
    <dgm:pt modelId="{3C3AD575-C885-4DC3-8DFE-0C0782A7A1FF}" type="parTrans" cxnId="{C478DC56-F8F2-4CA5-9B6B-2CECD8A6A1AC}">
      <dgm:prSet/>
      <dgm:spPr/>
      <dgm:t>
        <a:bodyPr/>
        <a:lstStyle/>
        <a:p>
          <a:endParaRPr lang="tr-TR"/>
        </a:p>
      </dgm:t>
    </dgm:pt>
    <dgm:pt modelId="{825D4007-6FC3-4C1C-B2D1-DC8B9802D448}" type="sibTrans" cxnId="{C478DC56-F8F2-4CA5-9B6B-2CECD8A6A1AC}">
      <dgm:prSet/>
      <dgm:spPr/>
      <dgm:t>
        <a:bodyPr/>
        <a:lstStyle/>
        <a:p>
          <a:endParaRPr lang="tr-TR"/>
        </a:p>
      </dgm:t>
    </dgm:pt>
    <dgm:pt modelId="{F92C505C-160C-4B7B-87D1-F0A1A8860AF6}">
      <dgm:prSet phldrT="[Metin]"/>
      <dgm:spPr/>
      <dgm:t>
        <a:bodyPr/>
        <a:lstStyle/>
        <a:p>
          <a:r>
            <a:rPr lang="tr-TR" dirty="0" smtClean="0"/>
            <a:t>2</a:t>
          </a:r>
          <a:endParaRPr lang="tr-TR" dirty="0"/>
        </a:p>
      </dgm:t>
    </dgm:pt>
    <dgm:pt modelId="{1EF9C75D-374E-4C0B-9CA9-ACB9EAF1963E}" type="parTrans" cxnId="{AB11B466-AD0D-4F93-80EB-2803733B88BB}">
      <dgm:prSet/>
      <dgm:spPr/>
      <dgm:t>
        <a:bodyPr/>
        <a:lstStyle/>
        <a:p>
          <a:endParaRPr lang="tr-TR"/>
        </a:p>
      </dgm:t>
    </dgm:pt>
    <dgm:pt modelId="{96151D1E-AED8-4AD0-BEF6-2EEBED267C84}" type="sibTrans" cxnId="{AB11B466-AD0D-4F93-80EB-2803733B88BB}">
      <dgm:prSet/>
      <dgm:spPr/>
      <dgm:t>
        <a:bodyPr/>
        <a:lstStyle/>
        <a:p>
          <a:endParaRPr lang="tr-TR"/>
        </a:p>
      </dgm:t>
    </dgm:pt>
    <dgm:pt modelId="{622815A3-9455-4F35-B2DD-3B54732DB835}">
      <dgm:prSet phldrT="[Metin]" custT="1"/>
      <dgm:spPr/>
      <dgm:t>
        <a:bodyPr/>
        <a:lstStyle/>
        <a:p>
          <a:r>
            <a:rPr lang="tr-TR" sz="4000" dirty="0" smtClean="0"/>
            <a:t>El</a:t>
          </a:r>
          <a:r>
            <a:rPr lang="tr-TR" sz="4000" dirty="0" smtClean="0">
              <a:solidFill>
                <a:srgbClr val="FF0000"/>
              </a:solidFill>
            </a:rPr>
            <a:t>a</a:t>
          </a:r>
          <a:r>
            <a:rPr lang="tr-TR" sz="4000" dirty="0" smtClean="0"/>
            <a:t> kel </a:t>
          </a:r>
          <a:r>
            <a:rPr lang="tr-TR" sz="4000" dirty="0" smtClean="0">
              <a:solidFill>
                <a:srgbClr val="FF0000"/>
              </a:solidFill>
            </a:rPr>
            <a:t>la</a:t>
          </a:r>
          <a:r>
            <a:rPr lang="tr-TR" sz="4000" dirty="0" smtClean="0"/>
            <a:t>le </a:t>
          </a:r>
          <a:r>
            <a:rPr lang="tr-TR" sz="4000" dirty="0" smtClean="0">
              <a:solidFill>
                <a:srgbClr val="FF0000"/>
              </a:solidFill>
            </a:rPr>
            <a:t>al</a:t>
          </a:r>
          <a:endParaRPr lang="tr-TR" sz="4000" dirty="0">
            <a:solidFill>
              <a:srgbClr val="FF0000"/>
            </a:solidFill>
          </a:endParaRPr>
        </a:p>
      </dgm:t>
    </dgm:pt>
    <dgm:pt modelId="{67021886-0720-472C-B35B-F4FEDA0196A9}" type="parTrans" cxnId="{FBFFEEB1-7B2A-476C-A4A6-527471A8443F}">
      <dgm:prSet/>
      <dgm:spPr/>
      <dgm:t>
        <a:bodyPr/>
        <a:lstStyle/>
        <a:p>
          <a:endParaRPr lang="tr-TR"/>
        </a:p>
      </dgm:t>
    </dgm:pt>
    <dgm:pt modelId="{AC43FA05-8E57-49D2-AAB3-E30F6B25C047}" type="sibTrans" cxnId="{FBFFEEB1-7B2A-476C-A4A6-527471A8443F}">
      <dgm:prSet/>
      <dgm:spPr/>
      <dgm:t>
        <a:bodyPr/>
        <a:lstStyle/>
        <a:p>
          <a:endParaRPr lang="tr-TR"/>
        </a:p>
      </dgm:t>
    </dgm:pt>
    <dgm:pt modelId="{78791277-FDE0-462D-8415-9D4122F41481}">
      <dgm:prSet phldrT="[Metin]"/>
      <dgm:spPr/>
      <dgm:t>
        <a:bodyPr/>
        <a:lstStyle/>
        <a:p>
          <a:r>
            <a:rPr lang="tr-TR" dirty="0" smtClean="0"/>
            <a:t>3</a:t>
          </a:r>
          <a:endParaRPr lang="tr-TR" dirty="0"/>
        </a:p>
      </dgm:t>
    </dgm:pt>
    <dgm:pt modelId="{1A874EA4-645E-4C39-9273-6AE27688E01E}" type="parTrans" cxnId="{D3190301-C774-4F22-96A4-563E9A059034}">
      <dgm:prSet/>
      <dgm:spPr/>
      <dgm:t>
        <a:bodyPr/>
        <a:lstStyle/>
        <a:p>
          <a:endParaRPr lang="tr-TR"/>
        </a:p>
      </dgm:t>
    </dgm:pt>
    <dgm:pt modelId="{79C5ACFE-DD47-4F14-925E-97D4E07E4279}" type="sibTrans" cxnId="{D3190301-C774-4F22-96A4-563E9A059034}">
      <dgm:prSet/>
      <dgm:spPr/>
      <dgm:t>
        <a:bodyPr/>
        <a:lstStyle/>
        <a:p>
          <a:endParaRPr lang="tr-TR"/>
        </a:p>
      </dgm:t>
    </dgm:pt>
    <dgm:pt modelId="{C654DE5B-4B26-4EAB-AB37-2D406AF6DEB6}">
      <dgm:prSet phldrT="[Metin]" custT="1"/>
      <dgm:spPr/>
      <dgm:t>
        <a:bodyPr/>
        <a:lstStyle/>
        <a:p>
          <a:r>
            <a:rPr lang="tr-TR" sz="4000" dirty="0" smtClean="0"/>
            <a:t>La</a:t>
          </a:r>
          <a:r>
            <a:rPr lang="tr-TR" sz="4000" dirty="0" smtClean="0">
              <a:solidFill>
                <a:srgbClr val="FF0000"/>
              </a:solidFill>
            </a:rPr>
            <a:t>le</a:t>
          </a:r>
          <a:r>
            <a:rPr lang="tr-TR" sz="4000" dirty="0" smtClean="0"/>
            <a:t> e</a:t>
          </a:r>
          <a:r>
            <a:rPr lang="tr-TR" sz="4000" dirty="0" smtClean="0">
              <a:solidFill>
                <a:srgbClr val="FF0000"/>
              </a:solidFill>
            </a:rPr>
            <a:t>lek</a:t>
          </a:r>
          <a:r>
            <a:rPr lang="tr-TR" sz="4000" dirty="0" smtClean="0"/>
            <a:t> e</a:t>
          </a:r>
          <a:r>
            <a:rPr lang="tr-TR" sz="4000" dirty="0" smtClean="0">
              <a:solidFill>
                <a:srgbClr val="FF0000"/>
              </a:solidFill>
            </a:rPr>
            <a:t>le</a:t>
          </a:r>
          <a:endParaRPr lang="tr-TR" sz="4000" dirty="0">
            <a:solidFill>
              <a:srgbClr val="FF0000"/>
            </a:solidFill>
          </a:endParaRPr>
        </a:p>
      </dgm:t>
    </dgm:pt>
    <dgm:pt modelId="{D1EC53ED-1288-44D3-B9A7-370F942E8BD2}" type="parTrans" cxnId="{658B4CAA-01C6-4DBE-9728-B16356EE7201}">
      <dgm:prSet/>
      <dgm:spPr/>
      <dgm:t>
        <a:bodyPr/>
        <a:lstStyle/>
        <a:p>
          <a:endParaRPr lang="tr-TR"/>
        </a:p>
      </dgm:t>
    </dgm:pt>
    <dgm:pt modelId="{6C21D408-A7D1-45EA-AAA4-C98FC0E7F298}" type="sibTrans" cxnId="{658B4CAA-01C6-4DBE-9728-B16356EE7201}">
      <dgm:prSet/>
      <dgm:spPr/>
      <dgm:t>
        <a:bodyPr/>
        <a:lstStyle/>
        <a:p>
          <a:endParaRPr lang="tr-TR"/>
        </a:p>
      </dgm:t>
    </dgm:pt>
    <dgm:pt modelId="{D49B3C9E-9CA3-47C2-BD09-95F7B6422235}" type="pres">
      <dgm:prSet presAssocID="{5638043B-6B01-49AB-80DE-9D9AEF97A22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B1152927-37E1-4EBA-96B0-DD94301A9456}" type="pres">
      <dgm:prSet presAssocID="{1E6D30F1-E7B1-4C40-8735-05D6E9C01521}" presName="parenttextcomposite" presStyleCnt="0"/>
      <dgm:spPr/>
    </dgm:pt>
    <dgm:pt modelId="{C7541FD0-749B-4FDC-A120-F05CBBA17AEC}" type="pres">
      <dgm:prSet presAssocID="{1E6D30F1-E7B1-4C40-8735-05D6E9C0152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7A60C3-A290-4858-AEFC-E22570895085}" type="pres">
      <dgm:prSet presAssocID="{1E6D30F1-E7B1-4C40-8735-05D6E9C01521}" presName="composite" presStyleCnt="0"/>
      <dgm:spPr/>
    </dgm:pt>
    <dgm:pt modelId="{97396679-A851-4245-BB34-C73F00008ED8}" type="pres">
      <dgm:prSet presAssocID="{1E6D30F1-E7B1-4C40-8735-05D6E9C01521}" presName="chevron1" presStyleLbl="alignNode1" presStyleIdx="0" presStyleCnt="21"/>
      <dgm:spPr/>
    </dgm:pt>
    <dgm:pt modelId="{6600C34E-A8E1-4DFF-8A06-C38695C282D7}" type="pres">
      <dgm:prSet presAssocID="{1E6D30F1-E7B1-4C40-8735-05D6E9C01521}" presName="chevron2" presStyleLbl="alignNode1" presStyleIdx="1" presStyleCnt="21"/>
      <dgm:spPr/>
    </dgm:pt>
    <dgm:pt modelId="{1FFAE2F1-ADCA-4F8A-A659-3457352DBA33}" type="pres">
      <dgm:prSet presAssocID="{1E6D30F1-E7B1-4C40-8735-05D6E9C01521}" presName="chevron3" presStyleLbl="alignNode1" presStyleIdx="2" presStyleCnt="21"/>
      <dgm:spPr/>
    </dgm:pt>
    <dgm:pt modelId="{4E4659F5-C941-489F-AF02-0FBB868F74F5}" type="pres">
      <dgm:prSet presAssocID="{1E6D30F1-E7B1-4C40-8735-05D6E9C01521}" presName="chevron4" presStyleLbl="alignNode1" presStyleIdx="3" presStyleCnt="21"/>
      <dgm:spPr/>
    </dgm:pt>
    <dgm:pt modelId="{459BAA87-F65C-4107-98F2-207120DE8722}" type="pres">
      <dgm:prSet presAssocID="{1E6D30F1-E7B1-4C40-8735-05D6E9C01521}" presName="chevron5" presStyleLbl="alignNode1" presStyleIdx="4" presStyleCnt="21"/>
      <dgm:spPr/>
    </dgm:pt>
    <dgm:pt modelId="{3CFC5DD9-EF19-44B3-AEE8-C73E0B58B70F}" type="pres">
      <dgm:prSet presAssocID="{1E6D30F1-E7B1-4C40-8735-05D6E9C01521}" presName="chevron6" presStyleLbl="alignNode1" presStyleIdx="5" presStyleCnt="21"/>
      <dgm:spPr/>
    </dgm:pt>
    <dgm:pt modelId="{D11CFB11-39C0-4D8D-B4E7-A3F564FABB0B}" type="pres">
      <dgm:prSet presAssocID="{1E6D30F1-E7B1-4C40-8735-05D6E9C01521}" presName="chevron7" presStyleLbl="alignNode1" presStyleIdx="6" presStyleCnt="21"/>
      <dgm:spPr/>
    </dgm:pt>
    <dgm:pt modelId="{2442C6A6-4312-4BE2-8978-EC08AA784791}" type="pres">
      <dgm:prSet presAssocID="{1E6D30F1-E7B1-4C40-8735-05D6E9C0152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930390-478F-41CF-911B-DBDA4652A951}" type="pres">
      <dgm:prSet presAssocID="{4D0F81DA-A948-404D-9052-74BED8BC18F1}" presName="sibTrans" presStyleCnt="0"/>
      <dgm:spPr/>
    </dgm:pt>
    <dgm:pt modelId="{D13F087C-1B86-4228-BF1F-6B381EFBEA4D}" type="pres">
      <dgm:prSet presAssocID="{F92C505C-160C-4B7B-87D1-F0A1A8860AF6}" presName="parenttextcomposite" presStyleCnt="0"/>
      <dgm:spPr/>
    </dgm:pt>
    <dgm:pt modelId="{72861D5D-6E49-4DA8-A124-73BB12864352}" type="pres">
      <dgm:prSet presAssocID="{F92C505C-160C-4B7B-87D1-F0A1A8860AF6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763E46-A4F2-4A6E-A006-94C600FCA36C}" type="pres">
      <dgm:prSet presAssocID="{F92C505C-160C-4B7B-87D1-F0A1A8860AF6}" presName="composite" presStyleCnt="0"/>
      <dgm:spPr/>
    </dgm:pt>
    <dgm:pt modelId="{B7413F6B-D289-4940-9056-DFCB6D2A6A65}" type="pres">
      <dgm:prSet presAssocID="{F92C505C-160C-4B7B-87D1-F0A1A8860AF6}" presName="chevron1" presStyleLbl="alignNode1" presStyleIdx="7" presStyleCnt="21"/>
      <dgm:spPr/>
    </dgm:pt>
    <dgm:pt modelId="{633F5301-AAB1-4BCE-B16B-E7C4DA3445B2}" type="pres">
      <dgm:prSet presAssocID="{F92C505C-160C-4B7B-87D1-F0A1A8860AF6}" presName="chevron2" presStyleLbl="alignNode1" presStyleIdx="8" presStyleCnt="21"/>
      <dgm:spPr/>
    </dgm:pt>
    <dgm:pt modelId="{0E827233-9E31-43E3-BBC0-D3133946A988}" type="pres">
      <dgm:prSet presAssocID="{F92C505C-160C-4B7B-87D1-F0A1A8860AF6}" presName="chevron3" presStyleLbl="alignNode1" presStyleIdx="9" presStyleCnt="21"/>
      <dgm:spPr/>
    </dgm:pt>
    <dgm:pt modelId="{3A99BCA8-452D-4334-B61E-A984FAA0E7CD}" type="pres">
      <dgm:prSet presAssocID="{F92C505C-160C-4B7B-87D1-F0A1A8860AF6}" presName="chevron4" presStyleLbl="alignNode1" presStyleIdx="10" presStyleCnt="21"/>
      <dgm:spPr/>
    </dgm:pt>
    <dgm:pt modelId="{6E55C088-E8F5-4C4E-B522-5A2C2A60CD32}" type="pres">
      <dgm:prSet presAssocID="{F92C505C-160C-4B7B-87D1-F0A1A8860AF6}" presName="chevron5" presStyleLbl="alignNode1" presStyleIdx="11" presStyleCnt="21"/>
      <dgm:spPr/>
    </dgm:pt>
    <dgm:pt modelId="{F05C7989-9A30-4947-8CD5-207D2F91BEC3}" type="pres">
      <dgm:prSet presAssocID="{F92C505C-160C-4B7B-87D1-F0A1A8860AF6}" presName="chevron6" presStyleLbl="alignNode1" presStyleIdx="12" presStyleCnt="21"/>
      <dgm:spPr/>
    </dgm:pt>
    <dgm:pt modelId="{8886A59D-3BA6-4D55-B420-F6EB2D87D55C}" type="pres">
      <dgm:prSet presAssocID="{F92C505C-160C-4B7B-87D1-F0A1A8860AF6}" presName="chevron7" presStyleLbl="alignNode1" presStyleIdx="13" presStyleCnt="21"/>
      <dgm:spPr/>
    </dgm:pt>
    <dgm:pt modelId="{717B8966-2A6B-4C33-8C2B-CE65C8F18EE5}" type="pres">
      <dgm:prSet presAssocID="{F92C505C-160C-4B7B-87D1-F0A1A8860AF6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9EBBDB-3720-4A9A-A805-B388583AD6C5}" type="pres">
      <dgm:prSet presAssocID="{96151D1E-AED8-4AD0-BEF6-2EEBED267C84}" presName="sibTrans" presStyleCnt="0"/>
      <dgm:spPr/>
    </dgm:pt>
    <dgm:pt modelId="{3B699ED4-B0B1-4B40-A92D-035B13161584}" type="pres">
      <dgm:prSet presAssocID="{78791277-FDE0-462D-8415-9D4122F41481}" presName="parenttextcomposite" presStyleCnt="0"/>
      <dgm:spPr/>
    </dgm:pt>
    <dgm:pt modelId="{DB1DAC23-D90B-455D-9FA3-78129E43DF0A}" type="pres">
      <dgm:prSet presAssocID="{78791277-FDE0-462D-8415-9D4122F41481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CFF60A-99AE-4571-8E08-2B947DD7C356}" type="pres">
      <dgm:prSet presAssocID="{78791277-FDE0-462D-8415-9D4122F41481}" presName="composite" presStyleCnt="0"/>
      <dgm:spPr/>
    </dgm:pt>
    <dgm:pt modelId="{C37776F4-C355-4E4C-B9E1-08488D8D99FA}" type="pres">
      <dgm:prSet presAssocID="{78791277-FDE0-462D-8415-9D4122F41481}" presName="chevron1" presStyleLbl="alignNode1" presStyleIdx="14" presStyleCnt="21"/>
      <dgm:spPr/>
    </dgm:pt>
    <dgm:pt modelId="{95C722F3-1837-4F63-B437-27447CC0DF25}" type="pres">
      <dgm:prSet presAssocID="{78791277-FDE0-462D-8415-9D4122F41481}" presName="chevron2" presStyleLbl="alignNode1" presStyleIdx="15" presStyleCnt="21"/>
      <dgm:spPr/>
    </dgm:pt>
    <dgm:pt modelId="{4022BEDE-08AD-488D-B492-7E9466EDD1D9}" type="pres">
      <dgm:prSet presAssocID="{78791277-FDE0-462D-8415-9D4122F41481}" presName="chevron3" presStyleLbl="alignNode1" presStyleIdx="16" presStyleCnt="21"/>
      <dgm:spPr/>
    </dgm:pt>
    <dgm:pt modelId="{09B8FE78-13AF-421D-8B98-17520529592C}" type="pres">
      <dgm:prSet presAssocID="{78791277-FDE0-462D-8415-9D4122F41481}" presName="chevron4" presStyleLbl="alignNode1" presStyleIdx="17" presStyleCnt="21"/>
      <dgm:spPr/>
    </dgm:pt>
    <dgm:pt modelId="{D2476641-5126-4E7B-88B2-A5507AF053C4}" type="pres">
      <dgm:prSet presAssocID="{78791277-FDE0-462D-8415-9D4122F41481}" presName="chevron5" presStyleLbl="alignNode1" presStyleIdx="18" presStyleCnt="21"/>
      <dgm:spPr/>
    </dgm:pt>
    <dgm:pt modelId="{3D23EB97-5EA2-4687-A514-4C372D0CAB94}" type="pres">
      <dgm:prSet presAssocID="{78791277-FDE0-462D-8415-9D4122F41481}" presName="chevron6" presStyleLbl="alignNode1" presStyleIdx="19" presStyleCnt="21"/>
      <dgm:spPr/>
    </dgm:pt>
    <dgm:pt modelId="{56F5C138-2FB5-43A6-98F2-80CCCAD8935B}" type="pres">
      <dgm:prSet presAssocID="{78791277-FDE0-462D-8415-9D4122F41481}" presName="chevron7" presStyleLbl="alignNode1" presStyleIdx="20" presStyleCnt="21"/>
      <dgm:spPr/>
    </dgm:pt>
    <dgm:pt modelId="{E17AED09-4ACC-4EFE-A9A3-4ACCDBED0310}" type="pres">
      <dgm:prSet presAssocID="{78791277-FDE0-462D-8415-9D4122F41481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508512D-62CD-4C21-A81E-8DAB47FC9FAF}" type="presOf" srcId="{C654DE5B-4B26-4EAB-AB37-2D406AF6DEB6}" destId="{E17AED09-4ACC-4EFE-A9A3-4ACCDBED0310}" srcOrd="0" destOrd="0" presId="urn:microsoft.com/office/officeart/2008/layout/VerticalAccentList"/>
    <dgm:cxn modelId="{8A391516-A5A3-45ED-AD6E-DADCFE73AC62}" type="presOf" srcId="{622815A3-9455-4F35-B2DD-3B54732DB835}" destId="{717B8966-2A6B-4C33-8C2B-CE65C8F18EE5}" srcOrd="0" destOrd="0" presId="urn:microsoft.com/office/officeart/2008/layout/VerticalAccentList"/>
    <dgm:cxn modelId="{BBA00CF1-4820-4D78-AB56-2AC8E72C44B7}" type="presOf" srcId="{F92C505C-160C-4B7B-87D1-F0A1A8860AF6}" destId="{72861D5D-6E49-4DA8-A124-73BB12864352}" srcOrd="0" destOrd="0" presId="urn:microsoft.com/office/officeart/2008/layout/VerticalAccentList"/>
    <dgm:cxn modelId="{13853CC3-28EB-4D52-AA8B-A9604E71DC0B}" type="presOf" srcId="{5638043B-6B01-49AB-80DE-9D9AEF97A228}" destId="{D49B3C9E-9CA3-47C2-BD09-95F7B6422235}" srcOrd="0" destOrd="0" presId="urn:microsoft.com/office/officeart/2008/layout/VerticalAccentList"/>
    <dgm:cxn modelId="{638856B4-A659-445E-A508-9D8488B0793E}" type="presOf" srcId="{78791277-FDE0-462D-8415-9D4122F41481}" destId="{DB1DAC23-D90B-455D-9FA3-78129E43DF0A}" srcOrd="0" destOrd="0" presId="urn:microsoft.com/office/officeart/2008/layout/VerticalAccentList"/>
    <dgm:cxn modelId="{D3190301-C774-4F22-96A4-563E9A059034}" srcId="{5638043B-6B01-49AB-80DE-9D9AEF97A228}" destId="{78791277-FDE0-462D-8415-9D4122F41481}" srcOrd="2" destOrd="0" parTransId="{1A874EA4-645E-4C39-9273-6AE27688E01E}" sibTransId="{79C5ACFE-DD47-4F14-925E-97D4E07E4279}"/>
    <dgm:cxn modelId="{FBFFEEB1-7B2A-476C-A4A6-527471A8443F}" srcId="{F92C505C-160C-4B7B-87D1-F0A1A8860AF6}" destId="{622815A3-9455-4F35-B2DD-3B54732DB835}" srcOrd="0" destOrd="0" parTransId="{67021886-0720-472C-B35B-F4FEDA0196A9}" sibTransId="{AC43FA05-8E57-49D2-AAB3-E30F6B25C047}"/>
    <dgm:cxn modelId="{DFC2C69D-EA14-48B8-A23A-3DE6CFDD2356}" srcId="{5638043B-6B01-49AB-80DE-9D9AEF97A228}" destId="{1E6D30F1-E7B1-4C40-8735-05D6E9C01521}" srcOrd="0" destOrd="0" parTransId="{CB4821D3-F80A-4E64-8173-40CE33284E72}" sibTransId="{4D0F81DA-A948-404D-9052-74BED8BC18F1}"/>
    <dgm:cxn modelId="{C478DC56-F8F2-4CA5-9B6B-2CECD8A6A1AC}" srcId="{1E6D30F1-E7B1-4C40-8735-05D6E9C01521}" destId="{3D1E7645-2E54-4608-87E0-60F0B6EDED03}" srcOrd="0" destOrd="0" parTransId="{3C3AD575-C885-4DC3-8DFE-0C0782A7A1FF}" sibTransId="{825D4007-6FC3-4C1C-B2D1-DC8B9802D448}"/>
    <dgm:cxn modelId="{76C43D51-8CF4-4AD3-8856-73C53E58F60C}" type="presOf" srcId="{1E6D30F1-E7B1-4C40-8735-05D6E9C01521}" destId="{C7541FD0-749B-4FDC-A120-F05CBBA17AEC}" srcOrd="0" destOrd="0" presId="urn:microsoft.com/office/officeart/2008/layout/VerticalAccentList"/>
    <dgm:cxn modelId="{658B4CAA-01C6-4DBE-9728-B16356EE7201}" srcId="{78791277-FDE0-462D-8415-9D4122F41481}" destId="{C654DE5B-4B26-4EAB-AB37-2D406AF6DEB6}" srcOrd="0" destOrd="0" parTransId="{D1EC53ED-1288-44D3-B9A7-370F942E8BD2}" sibTransId="{6C21D408-A7D1-45EA-AAA4-C98FC0E7F298}"/>
    <dgm:cxn modelId="{9830F177-182E-4CC7-B675-89A1BD68D0CF}" type="presOf" srcId="{3D1E7645-2E54-4608-87E0-60F0B6EDED03}" destId="{2442C6A6-4312-4BE2-8978-EC08AA784791}" srcOrd="0" destOrd="0" presId="urn:microsoft.com/office/officeart/2008/layout/VerticalAccentList"/>
    <dgm:cxn modelId="{AB11B466-AD0D-4F93-80EB-2803733B88BB}" srcId="{5638043B-6B01-49AB-80DE-9D9AEF97A228}" destId="{F92C505C-160C-4B7B-87D1-F0A1A8860AF6}" srcOrd="1" destOrd="0" parTransId="{1EF9C75D-374E-4C0B-9CA9-ACB9EAF1963E}" sibTransId="{96151D1E-AED8-4AD0-BEF6-2EEBED267C84}"/>
    <dgm:cxn modelId="{ECD4567A-4A38-4857-B6B1-FE001520E17F}" type="presParOf" srcId="{D49B3C9E-9CA3-47C2-BD09-95F7B6422235}" destId="{B1152927-37E1-4EBA-96B0-DD94301A9456}" srcOrd="0" destOrd="0" presId="urn:microsoft.com/office/officeart/2008/layout/VerticalAccentList"/>
    <dgm:cxn modelId="{D95B1D18-EC5E-43F1-BC1F-52DE9C953F8A}" type="presParOf" srcId="{B1152927-37E1-4EBA-96B0-DD94301A9456}" destId="{C7541FD0-749B-4FDC-A120-F05CBBA17AEC}" srcOrd="0" destOrd="0" presId="urn:microsoft.com/office/officeart/2008/layout/VerticalAccentList"/>
    <dgm:cxn modelId="{440FB483-E440-4FA3-866E-E95CB03F4582}" type="presParOf" srcId="{D49B3C9E-9CA3-47C2-BD09-95F7B6422235}" destId="{0C7A60C3-A290-4858-AEFC-E22570895085}" srcOrd="1" destOrd="0" presId="urn:microsoft.com/office/officeart/2008/layout/VerticalAccentList"/>
    <dgm:cxn modelId="{17EEB0CE-AD50-4CF3-9CF8-B1BB1781EBBC}" type="presParOf" srcId="{0C7A60C3-A290-4858-AEFC-E22570895085}" destId="{97396679-A851-4245-BB34-C73F00008ED8}" srcOrd="0" destOrd="0" presId="urn:microsoft.com/office/officeart/2008/layout/VerticalAccentList"/>
    <dgm:cxn modelId="{4567CE52-8775-4F59-B21C-79B0F7411170}" type="presParOf" srcId="{0C7A60C3-A290-4858-AEFC-E22570895085}" destId="{6600C34E-A8E1-4DFF-8A06-C38695C282D7}" srcOrd="1" destOrd="0" presId="urn:microsoft.com/office/officeart/2008/layout/VerticalAccentList"/>
    <dgm:cxn modelId="{A23D5BB9-582C-4C65-8388-8635D5E1C150}" type="presParOf" srcId="{0C7A60C3-A290-4858-AEFC-E22570895085}" destId="{1FFAE2F1-ADCA-4F8A-A659-3457352DBA33}" srcOrd="2" destOrd="0" presId="urn:microsoft.com/office/officeart/2008/layout/VerticalAccentList"/>
    <dgm:cxn modelId="{CEAA37B5-C359-414D-8FC0-2BB9A75F0695}" type="presParOf" srcId="{0C7A60C3-A290-4858-AEFC-E22570895085}" destId="{4E4659F5-C941-489F-AF02-0FBB868F74F5}" srcOrd="3" destOrd="0" presId="urn:microsoft.com/office/officeart/2008/layout/VerticalAccentList"/>
    <dgm:cxn modelId="{0728C58B-851B-4301-9A83-48DA20C69089}" type="presParOf" srcId="{0C7A60C3-A290-4858-AEFC-E22570895085}" destId="{459BAA87-F65C-4107-98F2-207120DE8722}" srcOrd="4" destOrd="0" presId="urn:microsoft.com/office/officeart/2008/layout/VerticalAccentList"/>
    <dgm:cxn modelId="{098464D3-27D2-4BFF-B299-69DC623B8CAD}" type="presParOf" srcId="{0C7A60C3-A290-4858-AEFC-E22570895085}" destId="{3CFC5DD9-EF19-44B3-AEE8-C73E0B58B70F}" srcOrd="5" destOrd="0" presId="urn:microsoft.com/office/officeart/2008/layout/VerticalAccentList"/>
    <dgm:cxn modelId="{54AB4B12-C5F3-466C-90BD-63AAF5374A75}" type="presParOf" srcId="{0C7A60C3-A290-4858-AEFC-E22570895085}" destId="{D11CFB11-39C0-4D8D-B4E7-A3F564FABB0B}" srcOrd="6" destOrd="0" presId="urn:microsoft.com/office/officeart/2008/layout/VerticalAccentList"/>
    <dgm:cxn modelId="{4CA4EAD0-4529-4389-82DD-994ACD2883EF}" type="presParOf" srcId="{0C7A60C3-A290-4858-AEFC-E22570895085}" destId="{2442C6A6-4312-4BE2-8978-EC08AA784791}" srcOrd="7" destOrd="0" presId="urn:microsoft.com/office/officeart/2008/layout/VerticalAccentList"/>
    <dgm:cxn modelId="{3D4BE280-54F9-482B-9914-2071D9933E5A}" type="presParOf" srcId="{D49B3C9E-9CA3-47C2-BD09-95F7B6422235}" destId="{C3930390-478F-41CF-911B-DBDA4652A951}" srcOrd="2" destOrd="0" presId="urn:microsoft.com/office/officeart/2008/layout/VerticalAccentList"/>
    <dgm:cxn modelId="{67549065-90AD-464F-AEC3-5138604E9E3A}" type="presParOf" srcId="{D49B3C9E-9CA3-47C2-BD09-95F7B6422235}" destId="{D13F087C-1B86-4228-BF1F-6B381EFBEA4D}" srcOrd="3" destOrd="0" presId="urn:microsoft.com/office/officeart/2008/layout/VerticalAccentList"/>
    <dgm:cxn modelId="{1AF0C12F-FB3B-4B5C-9EED-DAC19DFE5D5A}" type="presParOf" srcId="{D13F087C-1B86-4228-BF1F-6B381EFBEA4D}" destId="{72861D5D-6E49-4DA8-A124-73BB12864352}" srcOrd="0" destOrd="0" presId="urn:microsoft.com/office/officeart/2008/layout/VerticalAccentList"/>
    <dgm:cxn modelId="{319D67C5-67C3-4755-BD06-3C1EA7112575}" type="presParOf" srcId="{D49B3C9E-9CA3-47C2-BD09-95F7B6422235}" destId="{6C763E46-A4F2-4A6E-A006-94C600FCA36C}" srcOrd="4" destOrd="0" presId="urn:microsoft.com/office/officeart/2008/layout/VerticalAccentList"/>
    <dgm:cxn modelId="{0A870135-2664-471B-A6AA-553D36995F91}" type="presParOf" srcId="{6C763E46-A4F2-4A6E-A006-94C600FCA36C}" destId="{B7413F6B-D289-4940-9056-DFCB6D2A6A65}" srcOrd="0" destOrd="0" presId="urn:microsoft.com/office/officeart/2008/layout/VerticalAccentList"/>
    <dgm:cxn modelId="{2714E553-2E37-43C6-A8CD-1566569391E9}" type="presParOf" srcId="{6C763E46-A4F2-4A6E-A006-94C600FCA36C}" destId="{633F5301-AAB1-4BCE-B16B-E7C4DA3445B2}" srcOrd="1" destOrd="0" presId="urn:microsoft.com/office/officeart/2008/layout/VerticalAccentList"/>
    <dgm:cxn modelId="{64C9C872-052A-4C22-8C7A-0DC34F0EC8BD}" type="presParOf" srcId="{6C763E46-A4F2-4A6E-A006-94C600FCA36C}" destId="{0E827233-9E31-43E3-BBC0-D3133946A988}" srcOrd="2" destOrd="0" presId="urn:microsoft.com/office/officeart/2008/layout/VerticalAccentList"/>
    <dgm:cxn modelId="{6BBEFB5B-10F9-4034-9912-B5F0DE3BA7AB}" type="presParOf" srcId="{6C763E46-A4F2-4A6E-A006-94C600FCA36C}" destId="{3A99BCA8-452D-4334-B61E-A984FAA0E7CD}" srcOrd="3" destOrd="0" presId="urn:microsoft.com/office/officeart/2008/layout/VerticalAccentList"/>
    <dgm:cxn modelId="{26341862-665E-43BB-9232-B584B55F8581}" type="presParOf" srcId="{6C763E46-A4F2-4A6E-A006-94C600FCA36C}" destId="{6E55C088-E8F5-4C4E-B522-5A2C2A60CD32}" srcOrd="4" destOrd="0" presId="urn:microsoft.com/office/officeart/2008/layout/VerticalAccentList"/>
    <dgm:cxn modelId="{91ACF8FE-AAA4-4EE3-9C5B-97351744FFE8}" type="presParOf" srcId="{6C763E46-A4F2-4A6E-A006-94C600FCA36C}" destId="{F05C7989-9A30-4947-8CD5-207D2F91BEC3}" srcOrd="5" destOrd="0" presId="urn:microsoft.com/office/officeart/2008/layout/VerticalAccentList"/>
    <dgm:cxn modelId="{743240B7-B2A8-44E3-95E2-7275F8FA4C33}" type="presParOf" srcId="{6C763E46-A4F2-4A6E-A006-94C600FCA36C}" destId="{8886A59D-3BA6-4D55-B420-F6EB2D87D55C}" srcOrd="6" destOrd="0" presId="urn:microsoft.com/office/officeart/2008/layout/VerticalAccentList"/>
    <dgm:cxn modelId="{AC6B4495-F98C-4A50-B16E-5464133F5FD4}" type="presParOf" srcId="{6C763E46-A4F2-4A6E-A006-94C600FCA36C}" destId="{717B8966-2A6B-4C33-8C2B-CE65C8F18EE5}" srcOrd="7" destOrd="0" presId="urn:microsoft.com/office/officeart/2008/layout/VerticalAccentList"/>
    <dgm:cxn modelId="{9873B3BF-5CC9-423A-B07C-E74FD13A3313}" type="presParOf" srcId="{D49B3C9E-9CA3-47C2-BD09-95F7B6422235}" destId="{959EBBDB-3720-4A9A-A805-B388583AD6C5}" srcOrd="5" destOrd="0" presId="urn:microsoft.com/office/officeart/2008/layout/VerticalAccentList"/>
    <dgm:cxn modelId="{2570FAD5-7DD8-4249-823E-367BD7C5DD3F}" type="presParOf" srcId="{D49B3C9E-9CA3-47C2-BD09-95F7B6422235}" destId="{3B699ED4-B0B1-4B40-A92D-035B13161584}" srcOrd="6" destOrd="0" presId="urn:microsoft.com/office/officeart/2008/layout/VerticalAccentList"/>
    <dgm:cxn modelId="{797A1DB8-2724-46EA-B5DA-EFCA7534B557}" type="presParOf" srcId="{3B699ED4-B0B1-4B40-A92D-035B13161584}" destId="{DB1DAC23-D90B-455D-9FA3-78129E43DF0A}" srcOrd="0" destOrd="0" presId="urn:microsoft.com/office/officeart/2008/layout/VerticalAccentList"/>
    <dgm:cxn modelId="{D811050C-4BA0-4874-BD1A-4F5666204600}" type="presParOf" srcId="{D49B3C9E-9CA3-47C2-BD09-95F7B6422235}" destId="{A0CFF60A-99AE-4571-8E08-2B947DD7C356}" srcOrd="7" destOrd="0" presId="urn:microsoft.com/office/officeart/2008/layout/VerticalAccentList"/>
    <dgm:cxn modelId="{3936741C-55C1-4B20-B5A5-74BFBF220EC5}" type="presParOf" srcId="{A0CFF60A-99AE-4571-8E08-2B947DD7C356}" destId="{C37776F4-C355-4E4C-B9E1-08488D8D99FA}" srcOrd="0" destOrd="0" presId="urn:microsoft.com/office/officeart/2008/layout/VerticalAccentList"/>
    <dgm:cxn modelId="{9B22C779-5566-44D2-B3B6-2087DEB8E1A2}" type="presParOf" srcId="{A0CFF60A-99AE-4571-8E08-2B947DD7C356}" destId="{95C722F3-1837-4F63-B437-27447CC0DF25}" srcOrd="1" destOrd="0" presId="urn:microsoft.com/office/officeart/2008/layout/VerticalAccentList"/>
    <dgm:cxn modelId="{02B2FD49-00EB-4BB0-B2E2-79C982829E4D}" type="presParOf" srcId="{A0CFF60A-99AE-4571-8E08-2B947DD7C356}" destId="{4022BEDE-08AD-488D-B492-7E9466EDD1D9}" srcOrd="2" destOrd="0" presId="urn:microsoft.com/office/officeart/2008/layout/VerticalAccentList"/>
    <dgm:cxn modelId="{4DE824BD-24DA-4932-AB7C-CCE54F6DC477}" type="presParOf" srcId="{A0CFF60A-99AE-4571-8E08-2B947DD7C356}" destId="{09B8FE78-13AF-421D-8B98-17520529592C}" srcOrd="3" destOrd="0" presId="urn:microsoft.com/office/officeart/2008/layout/VerticalAccentList"/>
    <dgm:cxn modelId="{EA13F278-B89F-4A8A-8D90-09D00E1A34FF}" type="presParOf" srcId="{A0CFF60A-99AE-4571-8E08-2B947DD7C356}" destId="{D2476641-5126-4E7B-88B2-A5507AF053C4}" srcOrd="4" destOrd="0" presId="urn:microsoft.com/office/officeart/2008/layout/VerticalAccentList"/>
    <dgm:cxn modelId="{D106569E-1463-4B08-B79F-33073B7E1E8B}" type="presParOf" srcId="{A0CFF60A-99AE-4571-8E08-2B947DD7C356}" destId="{3D23EB97-5EA2-4687-A514-4C372D0CAB94}" srcOrd="5" destOrd="0" presId="urn:microsoft.com/office/officeart/2008/layout/VerticalAccentList"/>
    <dgm:cxn modelId="{393FCFC5-0F2B-4F44-92EF-E4A9FDC59BE2}" type="presParOf" srcId="{A0CFF60A-99AE-4571-8E08-2B947DD7C356}" destId="{56F5C138-2FB5-43A6-98F2-80CCCAD8935B}" srcOrd="6" destOrd="0" presId="urn:microsoft.com/office/officeart/2008/layout/VerticalAccentList"/>
    <dgm:cxn modelId="{E3B8202E-C215-4C07-A0A9-E44B2CD78FEC}" type="presParOf" srcId="{A0CFF60A-99AE-4571-8E08-2B947DD7C356}" destId="{E17AED09-4ACC-4EFE-A9A3-4ACCDBED031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38043B-6B01-49AB-80DE-9D9AEF97A228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1E6D30F1-E7B1-4C40-8735-05D6E9C01521}">
      <dgm:prSet phldrT="[Metin]"/>
      <dgm:spPr/>
      <dgm:t>
        <a:bodyPr/>
        <a:lstStyle/>
        <a:p>
          <a:r>
            <a:rPr lang="tr-TR" dirty="0" smtClean="0"/>
            <a:t>1</a:t>
          </a:r>
          <a:endParaRPr lang="tr-TR" dirty="0"/>
        </a:p>
      </dgm:t>
    </dgm:pt>
    <dgm:pt modelId="{CB4821D3-F80A-4E64-8173-40CE33284E72}" type="parTrans" cxnId="{DFC2C69D-EA14-48B8-A23A-3DE6CFDD2356}">
      <dgm:prSet/>
      <dgm:spPr/>
      <dgm:t>
        <a:bodyPr/>
        <a:lstStyle/>
        <a:p>
          <a:endParaRPr lang="tr-TR"/>
        </a:p>
      </dgm:t>
    </dgm:pt>
    <dgm:pt modelId="{4D0F81DA-A948-404D-9052-74BED8BC18F1}" type="sibTrans" cxnId="{DFC2C69D-EA14-48B8-A23A-3DE6CFDD2356}">
      <dgm:prSet/>
      <dgm:spPr/>
      <dgm:t>
        <a:bodyPr/>
        <a:lstStyle/>
        <a:p>
          <a:endParaRPr lang="tr-TR"/>
        </a:p>
      </dgm:t>
    </dgm:pt>
    <dgm:pt modelId="{3D1E7645-2E54-4608-87E0-60F0B6EDED03}">
      <dgm:prSet phldrT="[Metin]" custT="1"/>
      <dgm:spPr/>
      <dgm:t>
        <a:bodyPr/>
        <a:lstStyle/>
        <a:p>
          <a:r>
            <a:rPr lang="tr-TR" sz="4000" dirty="0" smtClean="0"/>
            <a:t>La</a:t>
          </a:r>
          <a:r>
            <a:rPr lang="tr-TR" sz="4000" dirty="0" smtClean="0">
              <a:solidFill>
                <a:srgbClr val="FF0000"/>
              </a:solidFill>
            </a:rPr>
            <a:t>le</a:t>
          </a:r>
          <a:r>
            <a:rPr lang="tr-TR" sz="4000" dirty="0" smtClean="0"/>
            <a:t> kalk la</a:t>
          </a:r>
          <a:r>
            <a:rPr lang="tr-TR" sz="4000" dirty="0" smtClean="0">
              <a:solidFill>
                <a:srgbClr val="FF0000"/>
              </a:solidFill>
            </a:rPr>
            <a:t>le</a:t>
          </a:r>
          <a:r>
            <a:rPr lang="tr-TR" sz="4000" dirty="0" smtClean="0"/>
            <a:t> ell</a:t>
          </a:r>
          <a:r>
            <a:rPr lang="tr-TR" sz="4000" dirty="0" smtClean="0">
              <a:solidFill>
                <a:srgbClr val="FF0000"/>
              </a:solidFill>
            </a:rPr>
            <a:t>e</a:t>
          </a:r>
          <a:endParaRPr lang="tr-TR" sz="4000" dirty="0">
            <a:solidFill>
              <a:srgbClr val="FF0000"/>
            </a:solidFill>
          </a:endParaRPr>
        </a:p>
      </dgm:t>
    </dgm:pt>
    <dgm:pt modelId="{3C3AD575-C885-4DC3-8DFE-0C0782A7A1FF}" type="parTrans" cxnId="{C478DC56-F8F2-4CA5-9B6B-2CECD8A6A1AC}">
      <dgm:prSet/>
      <dgm:spPr/>
      <dgm:t>
        <a:bodyPr/>
        <a:lstStyle/>
        <a:p>
          <a:endParaRPr lang="tr-TR"/>
        </a:p>
      </dgm:t>
    </dgm:pt>
    <dgm:pt modelId="{825D4007-6FC3-4C1C-B2D1-DC8B9802D448}" type="sibTrans" cxnId="{C478DC56-F8F2-4CA5-9B6B-2CECD8A6A1AC}">
      <dgm:prSet/>
      <dgm:spPr/>
      <dgm:t>
        <a:bodyPr/>
        <a:lstStyle/>
        <a:p>
          <a:endParaRPr lang="tr-TR"/>
        </a:p>
      </dgm:t>
    </dgm:pt>
    <dgm:pt modelId="{F92C505C-160C-4B7B-87D1-F0A1A8860AF6}">
      <dgm:prSet phldrT="[Metin]"/>
      <dgm:spPr/>
      <dgm:t>
        <a:bodyPr/>
        <a:lstStyle/>
        <a:p>
          <a:r>
            <a:rPr lang="tr-TR" dirty="0" smtClean="0"/>
            <a:t>2</a:t>
          </a:r>
          <a:endParaRPr lang="tr-TR" dirty="0"/>
        </a:p>
      </dgm:t>
    </dgm:pt>
    <dgm:pt modelId="{1EF9C75D-374E-4C0B-9CA9-ACB9EAF1963E}" type="parTrans" cxnId="{AB11B466-AD0D-4F93-80EB-2803733B88BB}">
      <dgm:prSet/>
      <dgm:spPr/>
      <dgm:t>
        <a:bodyPr/>
        <a:lstStyle/>
        <a:p>
          <a:endParaRPr lang="tr-TR"/>
        </a:p>
      </dgm:t>
    </dgm:pt>
    <dgm:pt modelId="{96151D1E-AED8-4AD0-BEF6-2EEBED267C84}" type="sibTrans" cxnId="{AB11B466-AD0D-4F93-80EB-2803733B88BB}">
      <dgm:prSet/>
      <dgm:spPr/>
      <dgm:t>
        <a:bodyPr/>
        <a:lstStyle/>
        <a:p>
          <a:endParaRPr lang="tr-TR"/>
        </a:p>
      </dgm:t>
    </dgm:pt>
    <dgm:pt modelId="{622815A3-9455-4F35-B2DD-3B54732DB835}">
      <dgm:prSet phldrT="[Metin]" custT="1"/>
      <dgm:spPr/>
      <dgm:t>
        <a:bodyPr/>
        <a:lstStyle/>
        <a:p>
          <a:r>
            <a:rPr lang="tr-TR" sz="4000" dirty="0" smtClean="0"/>
            <a:t>E</a:t>
          </a:r>
          <a:r>
            <a:rPr lang="tr-TR" sz="4000" dirty="0" smtClean="0">
              <a:solidFill>
                <a:srgbClr val="FF0000"/>
              </a:solidFill>
            </a:rPr>
            <a:t>la</a:t>
          </a:r>
          <a:r>
            <a:rPr lang="tr-TR" sz="4000" dirty="0" smtClean="0"/>
            <a:t> ak </a:t>
          </a:r>
          <a:r>
            <a:rPr lang="tr-TR" sz="4000" dirty="0" smtClean="0">
              <a:solidFill>
                <a:srgbClr val="FF0000"/>
              </a:solidFill>
            </a:rPr>
            <a:t>la</a:t>
          </a:r>
          <a:r>
            <a:rPr lang="tr-TR" sz="4000" dirty="0" smtClean="0"/>
            <a:t>le </a:t>
          </a:r>
          <a:r>
            <a:rPr lang="tr-TR" sz="4000" dirty="0" smtClean="0">
              <a:solidFill>
                <a:srgbClr val="FF0000"/>
              </a:solidFill>
            </a:rPr>
            <a:t>el</a:t>
          </a:r>
          <a:r>
            <a:rPr lang="tr-TR" sz="4000" dirty="0" smtClean="0"/>
            <a:t>le</a:t>
          </a:r>
          <a:endParaRPr lang="tr-TR" sz="4000" dirty="0"/>
        </a:p>
      </dgm:t>
    </dgm:pt>
    <dgm:pt modelId="{67021886-0720-472C-B35B-F4FEDA0196A9}" type="parTrans" cxnId="{FBFFEEB1-7B2A-476C-A4A6-527471A8443F}">
      <dgm:prSet/>
      <dgm:spPr/>
      <dgm:t>
        <a:bodyPr/>
        <a:lstStyle/>
        <a:p>
          <a:endParaRPr lang="tr-TR"/>
        </a:p>
      </dgm:t>
    </dgm:pt>
    <dgm:pt modelId="{AC43FA05-8E57-49D2-AAB3-E30F6B25C047}" type="sibTrans" cxnId="{FBFFEEB1-7B2A-476C-A4A6-527471A8443F}">
      <dgm:prSet/>
      <dgm:spPr/>
      <dgm:t>
        <a:bodyPr/>
        <a:lstStyle/>
        <a:p>
          <a:endParaRPr lang="tr-TR"/>
        </a:p>
      </dgm:t>
    </dgm:pt>
    <dgm:pt modelId="{78791277-FDE0-462D-8415-9D4122F41481}">
      <dgm:prSet phldrT="[Metin]"/>
      <dgm:spPr/>
      <dgm:t>
        <a:bodyPr/>
        <a:lstStyle/>
        <a:p>
          <a:r>
            <a:rPr lang="tr-TR" dirty="0" smtClean="0"/>
            <a:t>3</a:t>
          </a:r>
          <a:endParaRPr lang="tr-TR" dirty="0"/>
        </a:p>
      </dgm:t>
    </dgm:pt>
    <dgm:pt modelId="{1A874EA4-645E-4C39-9273-6AE27688E01E}" type="parTrans" cxnId="{D3190301-C774-4F22-96A4-563E9A059034}">
      <dgm:prSet/>
      <dgm:spPr/>
      <dgm:t>
        <a:bodyPr/>
        <a:lstStyle/>
        <a:p>
          <a:endParaRPr lang="tr-TR"/>
        </a:p>
      </dgm:t>
    </dgm:pt>
    <dgm:pt modelId="{79C5ACFE-DD47-4F14-925E-97D4E07E4279}" type="sibTrans" cxnId="{D3190301-C774-4F22-96A4-563E9A059034}">
      <dgm:prSet/>
      <dgm:spPr/>
      <dgm:t>
        <a:bodyPr/>
        <a:lstStyle/>
        <a:p>
          <a:endParaRPr lang="tr-TR"/>
        </a:p>
      </dgm:t>
    </dgm:pt>
    <dgm:pt modelId="{C654DE5B-4B26-4EAB-AB37-2D406AF6DEB6}">
      <dgm:prSet phldrT="[Metin]" custT="1"/>
      <dgm:spPr/>
      <dgm:t>
        <a:bodyPr/>
        <a:lstStyle/>
        <a:p>
          <a:r>
            <a:rPr lang="tr-TR" sz="4000" dirty="0" smtClean="0">
              <a:solidFill>
                <a:srgbClr val="FF0000"/>
              </a:solidFill>
            </a:rPr>
            <a:t>Kel</a:t>
          </a:r>
          <a:r>
            <a:rPr lang="tr-TR" sz="4000" dirty="0" smtClean="0"/>
            <a:t> ka</a:t>
          </a:r>
          <a:r>
            <a:rPr lang="tr-TR" sz="4000" dirty="0" smtClean="0">
              <a:solidFill>
                <a:srgbClr val="FF0000"/>
              </a:solidFill>
            </a:rPr>
            <a:t>le</a:t>
          </a:r>
          <a:r>
            <a:rPr lang="tr-TR" sz="4000" dirty="0" smtClean="0"/>
            <a:t> al</a:t>
          </a:r>
          <a:endParaRPr lang="tr-TR" sz="4000" dirty="0"/>
        </a:p>
      </dgm:t>
    </dgm:pt>
    <dgm:pt modelId="{D1EC53ED-1288-44D3-B9A7-370F942E8BD2}" type="parTrans" cxnId="{658B4CAA-01C6-4DBE-9728-B16356EE7201}">
      <dgm:prSet/>
      <dgm:spPr/>
      <dgm:t>
        <a:bodyPr/>
        <a:lstStyle/>
        <a:p>
          <a:endParaRPr lang="tr-TR"/>
        </a:p>
      </dgm:t>
    </dgm:pt>
    <dgm:pt modelId="{6C21D408-A7D1-45EA-AAA4-C98FC0E7F298}" type="sibTrans" cxnId="{658B4CAA-01C6-4DBE-9728-B16356EE7201}">
      <dgm:prSet/>
      <dgm:spPr/>
      <dgm:t>
        <a:bodyPr/>
        <a:lstStyle/>
        <a:p>
          <a:endParaRPr lang="tr-TR"/>
        </a:p>
      </dgm:t>
    </dgm:pt>
    <dgm:pt modelId="{D49B3C9E-9CA3-47C2-BD09-95F7B6422235}" type="pres">
      <dgm:prSet presAssocID="{5638043B-6B01-49AB-80DE-9D9AEF97A22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B1152927-37E1-4EBA-96B0-DD94301A9456}" type="pres">
      <dgm:prSet presAssocID="{1E6D30F1-E7B1-4C40-8735-05D6E9C01521}" presName="parenttextcomposite" presStyleCnt="0"/>
      <dgm:spPr/>
    </dgm:pt>
    <dgm:pt modelId="{C7541FD0-749B-4FDC-A120-F05CBBA17AEC}" type="pres">
      <dgm:prSet presAssocID="{1E6D30F1-E7B1-4C40-8735-05D6E9C0152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7A60C3-A290-4858-AEFC-E22570895085}" type="pres">
      <dgm:prSet presAssocID="{1E6D30F1-E7B1-4C40-8735-05D6E9C01521}" presName="composite" presStyleCnt="0"/>
      <dgm:spPr/>
    </dgm:pt>
    <dgm:pt modelId="{97396679-A851-4245-BB34-C73F00008ED8}" type="pres">
      <dgm:prSet presAssocID="{1E6D30F1-E7B1-4C40-8735-05D6E9C01521}" presName="chevron1" presStyleLbl="alignNode1" presStyleIdx="0" presStyleCnt="21"/>
      <dgm:spPr/>
    </dgm:pt>
    <dgm:pt modelId="{6600C34E-A8E1-4DFF-8A06-C38695C282D7}" type="pres">
      <dgm:prSet presAssocID="{1E6D30F1-E7B1-4C40-8735-05D6E9C01521}" presName="chevron2" presStyleLbl="alignNode1" presStyleIdx="1" presStyleCnt="21"/>
      <dgm:spPr/>
    </dgm:pt>
    <dgm:pt modelId="{1FFAE2F1-ADCA-4F8A-A659-3457352DBA33}" type="pres">
      <dgm:prSet presAssocID="{1E6D30F1-E7B1-4C40-8735-05D6E9C01521}" presName="chevron3" presStyleLbl="alignNode1" presStyleIdx="2" presStyleCnt="21"/>
      <dgm:spPr/>
    </dgm:pt>
    <dgm:pt modelId="{4E4659F5-C941-489F-AF02-0FBB868F74F5}" type="pres">
      <dgm:prSet presAssocID="{1E6D30F1-E7B1-4C40-8735-05D6E9C01521}" presName="chevron4" presStyleLbl="alignNode1" presStyleIdx="3" presStyleCnt="21"/>
      <dgm:spPr/>
    </dgm:pt>
    <dgm:pt modelId="{459BAA87-F65C-4107-98F2-207120DE8722}" type="pres">
      <dgm:prSet presAssocID="{1E6D30F1-E7B1-4C40-8735-05D6E9C01521}" presName="chevron5" presStyleLbl="alignNode1" presStyleIdx="4" presStyleCnt="21"/>
      <dgm:spPr/>
    </dgm:pt>
    <dgm:pt modelId="{3CFC5DD9-EF19-44B3-AEE8-C73E0B58B70F}" type="pres">
      <dgm:prSet presAssocID="{1E6D30F1-E7B1-4C40-8735-05D6E9C01521}" presName="chevron6" presStyleLbl="alignNode1" presStyleIdx="5" presStyleCnt="21"/>
      <dgm:spPr/>
    </dgm:pt>
    <dgm:pt modelId="{D11CFB11-39C0-4D8D-B4E7-A3F564FABB0B}" type="pres">
      <dgm:prSet presAssocID="{1E6D30F1-E7B1-4C40-8735-05D6E9C01521}" presName="chevron7" presStyleLbl="alignNode1" presStyleIdx="6" presStyleCnt="21"/>
      <dgm:spPr/>
    </dgm:pt>
    <dgm:pt modelId="{2442C6A6-4312-4BE2-8978-EC08AA784791}" type="pres">
      <dgm:prSet presAssocID="{1E6D30F1-E7B1-4C40-8735-05D6E9C0152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930390-478F-41CF-911B-DBDA4652A951}" type="pres">
      <dgm:prSet presAssocID="{4D0F81DA-A948-404D-9052-74BED8BC18F1}" presName="sibTrans" presStyleCnt="0"/>
      <dgm:spPr/>
    </dgm:pt>
    <dgm:pt modelId="{D13F087C-1B86-4228-BF1F-6B381EFBEA4D}" type="pres">
      <dgm:prSet presAssocID="{F92C505C-160C-4B7B-87D1-F0A1A8860AF6}" presName="parenttextcomposite" presStyleCnt="0"/>
      <dgm:spPr/>
    </dgm:pt>
    <dgm:pt modelId="{72861D5D-6E49-4DA8-A124-73BB12864352}" type="pres">
      <dgm:prSet presAssocID="{F92C505C-160C-4B7B-87D1-F0A1A8860AF6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763E46-A4F2-4A6E-A006-94C600FCA36C}" type="pres">
      <dgm:prSet presAssocID="{F92C505C-160C-4B7B-87D1-F0A1A8860AF6}" presName="composite" presStyleCnt="0"/>
      <dgm:spPr/>
    </dgm:pt>
    <dgm:pt modelId="{B7413F6B-D289-4940-9056-DFCB6D2A6A65}" type="pres">
      <dgm:prSet presAssocID="{F92C505C-160C-4B7B-87D1-F0A1A8860AF6}" presName="chevron1" presStyleLbl="alignNode1" presStyleIdx="7" presStyleCnt="21"/>
      <dgm:spPr/>
    </dgm:pt>
    <dgm:pt modelId="{633F5301-AAB1-4BCE-B16B-E7C4DA3445B2}" type="pres">
      <dgm:prSet presAssocID="{F92C505C-160C-4B7B-87D1-F0A1A8860AF6}" presName="chevron2" presStyleLbl="alignNode1" presStyleIdx="8" presStyleCnt="21"/>
      <dgm:spPr/>
    </dgm:pt>
    <dgm:pt modelId="{0E827233-9E31-43E3-BBC0-D3133946A988}" type="pres">
      <dgm:prSet presAssocID="{F92C505C-160C-4B7B-87D1-F0A1A8860AF6}" presName="chevron3" presStyleLbl="alignNode1" presStyleIdx="9" presStyleCnt="21"/>
      <dgm:spPr/>
    </dgm:pt>
    <dgm:pt modelId="{3A99BCA8-452D-4334-B61E-A984FAA0E7CD}" type="pres">
      <dgm:prSet presAssocID="{F92C505C-160C-4B7B-87D1-F0A1A8860AF6}" presName="chevron4" presStyleLbl="alignNode1" presStyleIdx="10" presStyleCnt="21"/>
      <dgm:spPr/>
    </dgm:pt>
    <dgm:pt modelId="{6E55C088-E8F5-4C4E-B522-5A2C2A60CD32}" type="pres">
      <dgm:prSet presAssocID="{F92C505C-160C-4B7B-87D1-F0A1A8860AF6}" presName="chevron5" presStyleLbl="alignNode1" presStyleIdx="11" presStyleCnt="21"/>
      <dgm:spPr/>
    </dgm:pt>
    <dgm:pt modelId="{F05C7989-9A30-4947-8CD5-207D2F91BEC3}" type="pres">
      <dgm:prSet presAssocID="{F92C505C-160C-4B7B-87D1-F0A1A8860AF6}" presName="chevron6" presStyleLbl="alignNode1" presStyleIdx="12" presStyleCnt="21"/>
      <dgm:spPr/>
    </dgm:pt>
    <dgm:pt modelId="{8886A59D-3BA6-4D55-B420-F6EB2D87D55C}" type="pres">
      <dgm:prSet presAssocID="{F92C505C-160C-4B7B-87D1-F0A1A8860AF6}" presName="chevron7" presStyleLbl="alignNode1" presStyleIdx="13" presStyleCnt="21"/>
      <dgm:spPr/>
    </dgm:pt>
    <dgm:pt modelId="{717B8966-2A6B-4C33-8C2B-CE65C8F18EE5}" type="pres">
      <dgm:prSet presAssocID="{F92C505C-160C-4B7B-87D1-F0A1A8860AF6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9EBBDB-3720-4A9A-A805-B388583AD6C5}" type="pres">
      <dgm:prSet presAssocID="{96151D1E-AED8-4AD0-BEF6-2EEBED267C84}" presName="sibTrans" presStyleCnt="0"/>
      <dgm:spPr/>
    </dgm:pt>
    <dgm:pt modelId="{3B699ED4-B0B1-4B40-A92D-035B13161584}" type="pres">
      <dgm:prSet presAssocID="{78791277-FDE0-462D-8415-9D4122F41481}" presName="parenttextcomposite" presStyleCnt="0"/>
      <dgm:spPr/>
    </dgm:pt>
    <dgm:pt modelId="{DB1DAC23-D90B-455D-9FA3-78129E43DF0A}" type="pres">
      <dgm:prSet presAssocID="{78791277-FDE0-462D-8415-9D4122F41481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CFF60A-99AE-4571-8E08-2B947DD7C356}" type="pres">
      <dgm:prSet presAssocID="{78791277-FDE0-462D-8415-9D4122F41481}" presName="composite" presStyleCnt="0"/>
      <dgm:spPr/>
    </dgm:pt>
    <dgm:pt modelId="{C37776F4-C355-4E4C-B9E1-08488D8D99FA}" type="pres">
      <dgm:prSet presAssocID="{78791277-FDE0-462D-8415-9D4122F41481}" presName="chevron1" presStyleLbl="alignNode1" presStyleIdx="14" presStyleCnt="21"/>
      <dgm:spPr/>
    </dgm:pt>
    <dgm:pt modelId="{95C722F3-1837-4F63-B437-27447CC0DF25}" type="pres">
      <dgm:prSet presAssocID="{78791277-FDE0-462D-8415-9D4122F41481}" presName="chevron2" presStyleLbl="alignNode1" presStyleIdx="15" presStyleCnt="21"/>
      <dgm:spPr/>
    </dgm:pt>
    <dgm:pt modelId="{4022BEDE-08AD-488D-B492-7E9466EDD1D9}" type="pres">
      <dgm:prSet presAssocID="{78791277-FDE0-462D-8415-9D4122F41481}" presName="chevron3" presStyleLbl="alignNode1" presStyleIdx="16" presStyleCnt="21"/>
      <dgm:spPr/>
    </dgm:pt>
    <dgm:pt modelId="{09B8FE78-13AF-421D-8B98-17520529592C}" type="pres">
      <dgm:prSet presAssocID="{78791277-FDE0-462D-8415-9D4122F41481}" presName="chevron4" presStyleLbl="alignNode1" presStyleIdx="17" presStyleCnt="21"/>
      <dgm:spPr/>
    </dgm:pt>
    <dgm:pt modelId="{D2476641-5126-4E7B-88B2-A5507AF053C4}" type="pres">
      <dgm:prSet presAssocID="{78791277-FDE0-462D-8415-9D4122F41481}" presName="chevron5" presStyleLbl="alignNode1" presStyleIdx="18" presStyleCnt="21"/>
      <dgm:spPr/>
    </dgm:pt>
    <dgm:pt modelId="{3D23EB97-5EA2-4687-A514-4C372D0CAB94}" type="pres">
      <dgm:prSet presAssocID="{78791277-FDE0-462D-8415-9D4122F41481}" presName="chevron6" presStyleLbl="alignNode1" presStyleIdx="19" presStyleCnt="21"/>
      <dgm:spPr/>
    </dgm:pt>
    <dgm:pt modelId="{56F5C138-2FB5-43A6-98F2-80CCCAD8935B}" type="pres">
      <dgm:prSet presAssocID="{78791277-FDE0-462D-8415-9D4122F41481}" presName="chevron7" presStyleLbl="alignNode1" presStyleIdx="20" presStyleCnt="21"/>
      <dgm:spPr/>
    </dgm:pt>
    <dgm:pt modelId="{E17AED09-4ACC-4EFE-A9A3-4ACCDBED0310}" type="pres">
      <dgm:prSet presAssocID="{78791277-FDE0-462D-8415-9D4122F41481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11849C4-FA47-4AB6-823B-693B8E457286}" type="presOf" srcId="{3D1E7645-2E54-4608-87E0-60F0B6EDED03}" destId="{2442C6A6-4312-4BE2-8978-EC08AA784791}" srcOrd="0" destOrd="0" presId="urn:microsoft.com/office/officeart/2008/layout/VerticalAccentList"/>
    <dgm:cxn modelId="{D3190301-C774-4F22-96A4-563E9A059034}" srcId="{5638043B-6B01-49AB-80DE-9D9AEF97A228}" destId="{78791277-FDE0-462D-8415-9D4122F41481}" srcOrd="2" destOrd="0" parTransId="{1A874EA4-645E-4C39-9273-6AE27688E01E}" sibTransId="{79C5ACFE-DD47-4F14-925E-97D4E07E4279}"/>
    <dgm:cxn modelId="{24339261-D510-4659-8ED9-8743435307EB}" type="presOf" srcId="{F92C505C-160C-4B7B-87D1-F0A1A8860AF6}" destId="{72861D5D-6E49-4DA8-A124-73BB12864352}" srcOrd="0" destOrd="0" presId="urn:microsoft.com/office/officeart/2008/layout/VerticalAccentList"/>
    <dgm:cxn modelId="{7B8852B2-9642-4424-8F41-0A9F76820D1C}" type="presOf" srcId="{1E6D30F1-E7B1-4C40-8735-05D6E9C01521}" destId="{C7541FD0-749B-4FDC-A120-F05CBBA17AEC}" srcOrd="0" destOrd="0" presId="urn:microsoft.com/office/officeart/2008/layout/VerticalAccentList"/>
    <dgm:cxn modelId="{FBFFEEB1-7B2A-476C-A4A6-527471A8443F}" srcId="{F92C505C-160C-4B7B-87D1-F0A1A8860AF6}" destId="{622815A3-9455-4F35-B2DD-3B54732DB835}" srcOrd="0" destOrd="0" parTransId="{67021886-0720-472C-B35B-F4FEDA0196A9}" sibTransId="{AC43FA05-8E57-49D2-AAB3-E30F6B25C047}"/>
    <dgm:cxn modelId="{DFC2C69D-EA14-48B8-A23A-3DE6CFDD2356}" srcId="{5638043B-6B01-49AB-80DE-9D9AEF97A228}" destId="{1E6D30F1-E7B1-4C40-8735-05D6E9C01521}" srcOrd="0" destOrd="0" parTransId="{CB4821D3-F80A-4E64-8173-40CE33284E72}" sibTransId="{4D0F81DA-A948-404D-9052-74BED8BC18F1}"/>
    <dgm:cxn modelId="{DEFAF795-7434-49C4-BE6D-8D5C65791F16}" type="presOf" srcId="{5638043B-6B01-49AB-80DE-9D9AEF97A228}" destId="{D49B3C9E-9CA3-47C2-BD09-95F7B6422235}" srcOrd="0" destOrd="0" presId="urn:microsoft.com/office/officeart/2008/layout/VerticalAccentList"/>
    <dgm:cxn modelId="{C478DC56-F8F2-4CA5-9B6B-2CECD8A6A1AC}" srcId="{1E6D30F1-E7B1-4C40-8735-05D6E9C01521}" destId="{3D1E7645-2E54-4608-87E0-60F0B6EDED03}" srcOrd="0" destOrd="0" parTransId="{3C3AD575-C885-4DC3-8DFE-0C0782A7A1FF}" sibTransId="{825D4007-6FC3-4C1C-B2D1-DC8B9802D448}"/>
    <dgm:cxn modelId="{E61C597F-B0F5-4908-AC69-24000C553284}" type="presOf" srcId="{78791277-FDE0-462D-8415-9D4122F41481}" destId="{DB1DAC23-D90B-455D-9FA3-78129E43DF0A}" srcOrd="0" destOrd="0" presId="urn:microsoft.com/office/officeart/2008/layout/VerticalAccentList"/>
    <dgm:cxn modelId="{658B4CAA-01C6-4DBE-9728-B16356EE7201}" srcId="{78791277-FDE0-462D-8415-9D4122F41481}" destId="{C654DE5B-4B26-4EAB-AB37-2D406AF6DEB6}" srcOrd="0" destOrd="0" parTransId="{D1EC53ED-1288-44D3-B9A7-370F942E8BD2}" sibTransId="{6C21D408-A7D1-45EA-AAA4-C98FC0E7F298}"/>
    <dgm:cxn modelId="{35AC2893-DDF4-47E2-85C8-AE266CCA1318}" type="presOf" srcId="{C654DE5B-4B26-4EAB-AB37-2D406AF6DEB6}" destId="{E17AED09-4ACC-4EFE-A9A3-4ACCDBED0310}" srcOrd="0" destOrd="0" presId="urn:microsoft.com/office/officeart/2008/layout/VerticalAccentList"/>
    <dgm:cxn modelId="{AB11B466-AD0D-4F93-80EB-2803733B88BB}" srcId="{5638043B-6B01-49AB-80DE-9D9AEF97A228}" destId="{F92C505C-160C-4B7B-87D1-F0A1A8860AF6}" srcOrd="1" destOrd="0" parTransId="{1EF9C75D-374E-4C0B-9CA9-ACB9EAF1963E}" sibTransId="{96151D1E-AED8-4AD0-BEF6-2EEBED267C84}"/>
    <dgm:cxn modelId="{F6402E60-033D-4D6C-AF4C-2D805D79FDFA}" type="presOf" srcId="{622815A3-9455-4F35-B2DD-3B54732DB835}" destId="{717B8966-2A6B-4C33-8C2B-CE65C8F18EE5}" srcOrd="0" destOrd="0" presId="urn:microsoft.com/office/officeart/2008/layout/VerticalAccentList"/>
    <dgm:cxn modelId="{4E0975A8-ACC8-40E1-81E7-D62BD8F3DD66}" type="presParOf" srcId="{D49B3C9E-9CA3-47C2-BD09-95F7B6422235}" destId="{B1152927-37E1-4EBA-96B0-DD94301A9456}" srcOrd="0" destOrd="0" presId="urn:microsoft.com/office/officeart/2008/layout/VerticalAccentList"/>
    <dgm:cxn modelId="{67B14A0B-B4EB-4BB2-A5F0-BDB0410DFD1B}" type="presParOf" srcId="{B1152927-37E1-4EBA-96B0-DD94301A9456}" destId="{C7541FD0-749B-4FDC-A120-F05CBBA17AEC}" srcOrd="0" destOrd="0" presId="urn:microsoft.com/office/officeart/2008/layout/VerticalAccentList"/>
    <dgm:cxn modelId="{59579F68-87DF-404A-A39C-499FF3293A7C}" type="presParOf" srcId="{D49B3C9E-9CA3-47C2-BD09-95F7B6422235}" destId="{0C7A60C3-A290-4858-AEFC-E22570895085}" srcOrd="1" destOrd="0" presId="urn:microsoft.com/office/officeart/2008/layout/VerticalAccentList"/>
    <dgm:cxn modelId="{7B53328F-6AE5-4041-B4B9-F34DCD550CF2}" type="presParOf" srcId="{0C7A60C3-A290-4858-AEFC-E22570895085}" destId="{97396679-A851-4245-BB34-C73F00008ED8}" srcOrd="0" destOrd="0" presId="urn:microsoft.com/office/officeart/2008/layout/VerticalAccentList"/>
    <dgm:cxn modelId="{FC8D46B2-978C-49AE-809D-5FE5D9EB8BE7}" type="presParOf" srcId="{0C7A60C3-A290-4858-AEFC-E22570895085}" destId="{6600C34E-A8E1-4DFF-8A06-C38695C282D7}" srcOrd="1" destOrd="0" presId="urn:microsoft.com/office/officeart/2008/layout/VerticalAccentList"/>
    <dgm:cxn modelId="{C43E7E77-D85E-4EC3-952F-D345504D0816}" type="presParOf" srcId="{0C7A60C3-A290-4858-AEFC-E22570895085}" destId="{1FFAE2F1-ADCA-4F8A-A659-3457352DBA33}" srcOrd="2" destOrd="0" presId="urn:microsoft.com/office/officeart/2008/layout/VerticalAccentList"/>
    <dgm:cxn modelId="{B23FBB2C-E167-4A32-8F30-B78B0880135A}" type="presParOf" srcId="{0C7A60C3-A290-4858-AEFC-E22570895085}" destId="{4E4659F5-C941-489F-AF02-0FBB868F74F5}" srcOrd="3" destOrd="0" presId="urn:microsoft.com/office/officeart/2008/layout/VerticalAccentList"/>
    <dgm:cxn modelId="{F51E6D99-512B-4164-B114-C4BAC284EB54}" type="presParOf" srcId="{0C7A60C3-A290-4858-AEFC-E22570895085}" destId="{459BAA87-F65C-4107-98F2-207120DE8722}" srcOrd="4" destOrd="0" presId="urn:microsoft.com/office/officeart/2008/layout/VerticalAccentList"/>
    <dgm:cxn modelId="{95FD4CE6-4F3B-49D8-A2F1-A22B30D7F2EC}" type="presParOf" srcId="{0C7A60C3-A290-4858-AEFC-E22570895085}" destId="{3CFC5DD9-EF19-44B3-AEE8-C73E0B58B70F}" srcOrd="5" destOrd="0" presId="urn:microsoft.com/office/officeart/2008/layout/VerticalAccentList"/>
    <dgm:cxn modelId="{0102E5CB-3D8A-4063-A6CB-8A3B65F770E1}" type="presParOf" srcId="{0C7A60C3-A290-4858-AEFC-E22570895085}" destId="{D11CFB11-39C0-4D8D-B4E7-A3F564FABB0B}" srcOrd="6" destOrd="0" presId="urn:microsoft.com/office/officeart/2008/layout/VerticalAccentList"/>
    <dgm:cxn modelId="{C5B9BC7E-8EFB-45F0-AC44-2EB1E8B489E9}" type="presParOf" srcId="{0C7A60C3-A290-4858-AEFC-E22570895085}" destId="{2442C6A6-4312-4BE2-8978-EC08AA784791}" srcOrd="7" destOrd="0" presId="urn:microsoft.com/office/officeart/2008/layout/VerticalAccentList"/>
    <dgm:cxn modelId="{15CFBA76-8C37-43B8-B6AA-C7EABBF8F673}" type="presParOf" srcId="{D49B3C9E-9CA3-47C2-BD09-95F7B6422235}" destId="{C3930390-478F-41CF-911B-DBDA4652A951}" srcOrd="2" destOrd="0" presId="urn:microsoft.com/office/officeart/2008/layout/VerticalAccentList"/>
    <dgm:cxn modelId="{638A9504-9EB9-4598-8C82-E648DAACD9F9}" type="presParOf" srcId="{D49B3C9E-9CA3-47C2-BD09-95F7B6422235}" destId="{D13F087C-1B86-4228-BF1F-6B381EFBEA4D}" srcOrd="3" destOrd="0" presId="urn:microsoft.com/office/officeart/2008/layout/VerticalAccentList"/>
    <dgm:cxn modelId="{601164CA-9B37-4AB3-B627-20DB0DDC08DF}" type="presParOf" srcId="{D13F087C-1B86-4228-BF1F-6B381EFBEA4D}" destId="{72861D5D-6E49-4DA8-A124-73BB12864352}" srcOrd="0" destOrd="0" presId="urn:microsoft.com/office/officeart/2008/layout/VerticalAccentList"/>
    <dgm:cxn modelId="{69FA82A2-831B-415E-94CA-19C521BBF37F}" type="presParOf" srcId="{D49B3C9E-9CA3-47C2-BD09-95F7B6422235}" destId="{6C763E46-A4F2-4A6E-A006-94C600FCA36C}" srcOrd="4" destOrd="0" presId="urn:microsoft.com/office/officeart/2008/layout/VerticalAccentList"/>
    <dgm:cxn modelId="{A5C73D55-C578-4B12-8413-9E24B6991264}" type="presParOf" srcId="{6C763E46-A4F2-4A6E-A006-94C600FCA36C}" destId="{B7413F6B-D289-4940-9056-DFCB6D2A6A65}" srcOrd="0" destOrd="0" presId="urn:microsoft.com/office/officeart/2008/layout/VerticalAccentList"/>
    <dgm:cxn modelId="{8DAAB0C1-1C15-454C-AA55-91FCEBC33A85}" type="presParOf" srcId="{6C763E46-A4F2-4A6E-A006-94C600FCA36C}" destId="{633F5301-AAB1-4BCE-B16B-E7C4DA3445B2}" srcOrd="1" destOrd="0" presId="urn:microsoft.com/office/officeart/2008/layout/VerticalAccentList"/>
    <dgm:cxn modelId="{E6ABFAF8-B7A4-4D88-B4A2-164EDEDC3B1C}" type="presParOf" srcId="{6C763E46-A4F2-4A6E-A006-94C600FCA36C}" destId="{0E827233-9E31-43E3-BBC0-D3133946A988}" srcOrd="2" destOrd="0" presId="urn:microsoft.com/office/officeart/2008/layout/VerticalAccentList"/>
    <dgm:cxn modelId="{2A333625-5C70-4341-9A69-D58C7A5F4D01}" type="presParOf" srcId="{6C763E46-A4F2-4A6E-A006-94C600FCA36C}" destId="{3A99BCA8-452D-4334-B61E-A984FAA0E7CD}" srcOrd="3" destOrd="0" presId="urn:microsoft.com/office/officeart/2008/layout/VerticalAccentList"/>
    <dgm:cxn modelId="{161310B3-90F6-41B7-862C-911CA8D5C667}" type="presParOf" srcId="{6C763E46-A4F2-4A6E-A006-94C600FCA36C}" destId="{6E55C088-E8F5-4C4E-B522-5A2C2A60CD32}" srcOrd="4" destOrd="0" presId="urn:microsoft.com/office/officeart/2008/layout/VerticalAccentList"/>
    <dgm:cxn modelId="{B70DF4FC-44BB-4283-89AA-40B72C418488}" type="presParOf" srcId="{6C763E46-A4F2-4A6E-A006-94C600FCA36C}" destId="{F05C7989-9A30-4947-8CD5-207D2F91BEC3}" srcOrd="5" destOrd="0" presId="urn:microsoft.com/office/officeart/2008/layout/VerticalAccentList"/>
    <dgm:cxn modelId="{6AD7C057-BD98-48F0-BE6E-7013431144B7}" type="presParOf" srcId="{6C763E46-A4F2-4A6E-A006-94C600FCA36C}" destId="{8886A59D-3BA6-4D55-B420-F6EB2D87D55C}" srcOrd="6" destOrd="0" presId="urn:microsoft.com/office/officeart/2008/layout/VerticalAccentList"/>
    <dgm:cxn modelId="{2DD45935-1088-4321-B223-167DD4C99435}" type="presParOf" srcId="{6C763E46-A4F2-4A6E-A006-94C600FCA36C}" destId="{717B8966-2A6B-4C33-8C2B-CE65C8F18EE5}" srcOrd="7" destOrd="0" presId="urn:microsoft.com/office/officeart/2008/layout/VerticalAccentList"/>
    <dgm:cxn modelId="{227C3EF5-ACE6-4DA7-A8CE-4EA7810D1134}" type="presParOf" srcId="{D49B3C9E-9CA3-47C2-BD09-95F7B6422235}" destId="{959EBBDB-3720-4A9A-A805-B388583AD6C5}" srcOrd="5" destOrd="0" presId="urn:microsoft.com/office/officeart/2008/layout/VerticalAccentList"/>
    <dgm:cxn modelId="{F21928C5-8859-4C2C-8C9F-7FB5D7E7C32D}" type="presParOf" srcId="{D49B3C9E-9CA3-47C2-BD09-95F7B6422235}" destId="{3B699ED4-B0B1-4B40-A92D-035B13161584}" srcOrd="6" destOrd="0" presId="urn:microsoft.com/office/officeart/2008/layout/VerticalAccentList"/>
    <dgm:cxn modelId="{9E6F9DC0-4109-4E02-8595-D344BB1A1738}" type="presParOf" srcId="{3B699ED4-B0B1-4B40-A92D-035B13161584}" destId="{DB1DAC23-D90B-455D-9FA3-78129E43DF0A}" srcOrd="0" destOrd="0" presId="urn:microsoft.com/office/officeart/2008/layout/VerticalAccentList"/>
    <dgm:cxn modelId="{5E954291-5765-4EF9-9358-448F704CD5BD}" type="presParOf" srcId="{D49B3C9E-9CA3-47C2-BD09-95F7B6422235}" destId="{A0CFF60A-99AE-4571-8E08-2B947DD7C356}" srcOrd="7" destOrd="0" presId="urn:microsoft.com/office/officeart/2008/layout/VerticalAccentList"/>
    <dgm:cxn modelId="{E22D0F7B-F307-4BEC-94F2-EA88CD8C29C1}" type="presParOf" srcId="{A0CFF60A-99AE-4571-8E08-2B947DD7C356}" destId="{C37776F4-C355-4E4C-B9E1-08488D8D99FA}" srcOrd="0" destOrd="0" presId="urn:microsoft.com/office/officeart/2008/layout/VerticalAccentList"/>
    <dgm:cxn modelId="{2608DEAB-9C69-4ABA-AD9E-11722EA53D2D}" type="presParOf" srcId="{A0CFF60A-99AE-4571-8E08-2B947DD7C356}" destId="{95C722F3-1837-4F63-B437-27447CC0DF25}" srcOrd="1" destOrd="0" presId="urn:microsoft.com/office/officeart/2008/layout/VerticalAccentList"/>
    <dgm:cxn modelId="{C4D3E1EC-F3A6-420C-A818-CAD932E3EE04}" type="presParOf" srcId="{A0CFF60A-99AE-4571-8E08-2B947DD7C356}" destId="{4022BEDE-08AD-488D-B492-7E9466EDD1D9}" srcOrd="2" destOrd="0" presId="urn:microsoft.com/office/officeart/2008/layout/VerticalAccentList"/>
    <dgm:cxn modelId="{A9D6464A-FCE8-4334-A635-D77A2CF82E4B}" type="presParOf" srcId="{A0CFF60A-99AE-4571-8E08-2B947DD7C356}" destId="{09B8FE78-13AF-421D-8B98-17520529592C}" srcOrd="3" destOrd="0" presId="urn:microsoft.com/office/officeart/2008/layout/VerticalAccentList"/>
    <dgm:cxn modelId="{65C60D78-40C3-40EF-91D8-AC24279AC8AD}" type="presParOf" srcId="{A0CFF60A-99AE-4571-8E08-2B947DD7C356}" destId="{D2476641-5126-4E7B-88B2-A5507AF053C4}" srcOrd="4" destOrd="0" presId="urn:microsoft.com/office/officeart/2008/layout/VerticalAccentList"/>
    <dgm:cxn modelId="{2D13E8F5-A361-486F-AC0B-E83106E683A6}" type="presParOf" srcId="{A0CFF60A-99AE-4571-8E08-2B947DD7C356}" destId="{3D23EB97-5EA2-4687-A514-4C372D0CAB94}" srcOrd="5" destOrd="0" presId="urn:microsoft.com/office/officeart/2008/layout/VerticalAccentList"/>
    <dgm:cxn modelId="{42C13E18-FF47-4A20-81A2-5770AD966072}" type="presParOf" srcId="{A0CFF60A-99AE-4571-8E08-2B947DD7C356}" destId="{56F5C138-2FB5-43A6-98F2-80CCCAD8935B}" srcOrd="6" destOrd="0" presId="urn:microsoft.com/office/officeart/2008/layout/VerticalAccentList"/>
    <dgm:cxn modelId="{73F50C89-357A-4E70-BE48-19589EFCB636}" type="presParOf" srcId="{A0CFF60A-99AE-4571-8E08-2B947DD7C356}" destId="{E17AED09-4ACC-4EFE-A9A3-4ACCDBED031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979712" y="3068960"/>
            <a:ext cx="374441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0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r-TR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 </a:t>
            </a:r>
            <a:r>
              <a:rPr lang="tr-TR" sz="10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tr-TR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843808" y="1196752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 l a k i n</a:t>
            </a:r>
            <a:endParaRPr lang="tr-T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0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22854" r="23011" b="50000"/>
          <a:stretch/>
        </p:blipFill>
        <p:spPr bwMode="auto">
          <a:xfrm>
            <a:off x="119225" y="1988840"/>
            <a:ext cx="890889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2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56072021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44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74267468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893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55576" y="3212976"/>
            <a:ext cx="6048672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r-TR" sz="7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E-L-A</a:t>
            </a:r>
            <a:endParaRPr lang="tr-TR" sz="7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843808" y="1196752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 l a k i n</a:t>
            </a:r>
            <a:endParaRPr lang="tr-T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030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t="24047" r="4233" b="54092"/>
          <a:stretch/>
        </p:blipFill>
        <p:spPr bwMode="auto">
          <a:xfrm>
            <a:off x="22966" y="1609778"/>
            <a:ext cx="9005856" cy="304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88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t="47470" r="4233" b="29775"/>
          <a:stretch/>
        </p:blipFill>
        <p:spPr bwMode="auto">
          <a:xfrm>
            <a:off x="107504" y="1772816"/>
            <a:ext cx="900805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2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73794" r="5180" b="4567"/>
          <a:stretch/>
        </p:blipFill>
        <p:spPr bwMode="auto">
          <a:xfrm>
            <a:off x="107504" y="2060848"/>
            <a:ext cx="885475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094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780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6457130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036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3173115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790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3" b="53834"/>
          <a:stretch/>
        </p:blipFill>
        <p:spPr bwMode="auto">
          <a:xfrm>
            <a:off x="145933" y="1916832"/>
            <a:ext cx="888214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096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979712" y="3068960"/>
            <a:ext cx="417646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0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r-TR" sz="7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E-L-A-K</a:t>
            </a:r>
            <a:endParaRPr lang="tr-TR" sz="7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843808" y="1196752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 l a k i n</a:t>
            </a:r>
            <a:endParaRPr lang="tr-T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236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17838" b="41437"/>
          <a:stretch/>
        </p:blipFill>
        <p:spPr bwMode="auto">
          <a:xfrm>
            <a:off x="621702" y="1055238"/>
            <a:ext cx="7776864" cy="471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581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65845" r="9238" b="3409"/>
          <a:stretch/>
        </p:blipFill>
        <p:spPr bwMode="auto">
          <a:xfrm>
            <a:off x="515594" y="1244487"/>
            <a:ext cx="8136904" cy="4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849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036496" cy="508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158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0230560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470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929373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1163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3068960"/>
            <a:ext cx="705678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0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r-TR" sz="7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E-L-A-K-İ</a:t>
            </a:r>
            <a:endParaRPr lang="tr-TR" sz="7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843808" y="1196752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 l a k i n</a:t>
            </a:r>
            <a:endParaRPr lang="tr-T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292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9271" r="14953" b="67065"/>
          <a:stretch/>
        </p:blipFill>
        <p:spPr bwMode="auto">
          <a:xfrm>
            <a:off x="69575" y="2204864"/>
            <a:ext cx="907442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043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5" t="33293" r="9884" b="49318"/>
          <a:stretch/>
        </p:blipFill>
        <p:spPr bwMode="auto">
          <a:xfrm>
            <a:off x="50304" y="1844824"/>
            <a:ext cx="8934062" cy="278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084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50000" r="13985" b="34242"/>
          <a:stretch/>
        </p:blipFill>
        <p:spPr bwMode="auto">
          <a:xfrm>
            <a:off x="-1" y="1916832"/>
            <a:ext cx="913799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63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6648"/>
          <a:stretch/>
        </p:blipFill>
        <p:spPr bwMode="auto">
          <a:xfrm>
            <a:off x="107503" y="1844824"/>
            <a:ext cx="888635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302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r="3428"/>
          <a:stretch/>
        </p:blipFill>
        <p:spPr bwMode="auto">
          <a:xfrm>
            <a:off x="0" y="980728"/>
            <a:ext cx="9144000" cy="550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08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9" t="18483" r="45065"/>
          <a:stretch/>
        </p:blipFill>
        <p:spPr bwMode="auto">
          <a:xfrm rot="5400000">
            <a:off x="1940219" y="-201073"/>
            <a:ext cx="5407579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696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36" t="18483"/>
          <a:stretch/>
        </p:blipFill>
        <p:spPr bwMode="auto">
          <a:xfrm rot="5400000">
            <a:off x="2173514" y="-77170"/>
            <a:ext cx="5085004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458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3068960"/>
            <a:ext cx="676875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0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r-TR" sz="7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E-L-A-K-İ-N</a:t>
            </a:r>
            <a:endParaRPr lang="tr-TR" sz="7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843808" y="1196752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 l a k i n</a:t>
            </a:r>
            <a:endParaRPr lang="tr-T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446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18419" b="41689"/>
          <a:stretch/>
        </p:blipFill>
        <p:spPr bwMode="auto">
          <a:xfrm>
            <a:off x="157402" y="980728"/>
            <a:ext cx="8856984" cy="52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409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6" t="66438" r="9826" b="2904"/>
          <a:stretch/>
        </p:blipFill>
        <p:spPr bwMode="auto">
          <a:xfrm>
            <a:off x="10142" y="1196752"/>
            <a:ext cx="9026354" cy="486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962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" y="908720"/>
            <a:ext cx="9090928" cy="511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27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79712" y="32049"/>
            <a:ext cx="4752528" cy="672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897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051720" y="0"/>
            <a:ext cx="4792584" cy="678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96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37"/>
          <a:stretch/>
        </p:blipFill>
        <p:spPr bwMode="auto">
          <a:xfrm>
            <a:off x="107504" y="1844824"/>
            <a:ext cx="89587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61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55576" y="3089920"/>
            <a:ext cx="604867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0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r-TR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 – L </a:t>
            </a:r>
            <a:endParaRPr lang="tr-TR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843808" y="1196752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 l a k i n</a:t>
            </a:r>
            <a:endParaRPr lang="tr-T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00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19272" b="61456"/>
          <a:stretch/>
        </p:blipFill>
        <p:spPr bwMode="auto">
          <a:xfrm>
            <a:off x="107504" y="1797086"/>
            <a:ext cx="9039249" cy="256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67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38029" b="42148"/>
          <a:stretch/>
        </p:blipFill>
        <p:spPr bwMode="auto">
          <a:xfrm>
            <a:off x="107504" y="1916832"/>
            <a:ext cx="8928992" cy="263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42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t="66090" r="6363" b="19236"/>
          <a:stretch/>
        </p:blipFill>
        <p:spPr bwMode="auto">
          <a:xfrm>
            <a:off x="0" y="2132856"/>
            <a:ext cx="912480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00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81537" b="3789"/>
          <a:stretch/>
        </p:blipFill>
        <p:spPr bwMode="auto">
          <a:xfrm>
            <a:off x="107503" y="2348880"/>
            <a:ext cx="889614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359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zacı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czacı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zac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533</TotalTime>
  <Words>122</Words>
  <Application>Microsoft Office PowerPoint</Application>
  <PresentationFormat>Ekran Gösterisi (4:3)</PresentationFormat>
  <Paragraphs>42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Eczacı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Habipp</dc:creator>
  <cp:lastModifiedBy>karakarageceler66@outlook.com</cp:lastModifiedBy>
  <cp:revision>7</cp:revision>
  <dcterms:created xsi:type="dcterms:W3CDTF">2020-12-06T16:14:49Z</dcterms:created>
  <dcterms:modified xsi:type="dcterms:W3CDTF">2020-12-12T14:21:04Z</dcterms:modified>
</cp:coreProperties>
</file>