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25T18:50:18.38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BDEF9849-0371-475F-9E54-6CF650F9F7FE}" emma:medium="tactile" emma:mode="ink">
          <msink:context xmlns:msink="http://schemas.microsoft.com/ink/2010/main" type="writingRegion" rotatedBoundingBox="23152,12648 28366,12721 28350,13907 23136,13834"/>
        </emma:interpretation>
      </emma:emma>
    </inkml:annotationXML>
    <inkml:traceGroup>
      <inkml:annotationXML>
        <emma:emma xmlns:emma="http://www.w3.org/2003/04/emma" version="1.0">
          <emma:interpretation id="{68A224AF-AEC9-4396-BA88-2DD8ADC45571}" emma:medium="tactile" emma:mode="ink">
            <msink:context xmlns:msink="http://schemas.microsoft.com/ink/2010/main" type="paragraph" rotatedBoundingBox="23152,12648 28366,12721 28350,13907 23136,13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5D32E-E75E-4F17-968A-1291AD31A21F}" emma:medium="tactile" emma:mode="ink">
              <msink:context xmlns:msink="http://schemas.microsoft.com/ink/2010/main" type="line" rotatedBoundingBox="23152,12648 28366,12721 28350,13907 23136,13834"/>
            </emma:interpretation>
          </emma:emma>
        </inkml:annotationXML>
        <inkml:traceGroup>
          <inkml:annotationXML>
            <emma:emma xmlns:emma="http://www.w3.org/2003/04/emma" version="1.0">
              <emma:interpretation id="{B3E98985-FDFF-4049-AB34-0F3849BB22FF}" emma:medium="tactile" emma:mode="ink">
                <msink:context xmlns:msink="http://schemas.microsoft.com/ink/2010/main" type="inkWord" rotatedBoundingBox="23152,12648 23859,12658 23843,13746 23137,137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 30 0,'0'-42'62,"-42"84"63,42-1-109,0 1-1,0 0-15,-42-1 16,42 1 0,0 0-1,0-1 16,42-41 79,0 0-95,-1 0 17,1-41-32,0 41 15,-1 0 1,1 0-16,0 0 16,-1 0 15,1 0-16,-1 0-15,-41 41 16,42-41-16,0 42 31,-1-42-31,-41 41 16,42-41 0,-42 42-16,42 0 15,-42-1 1,0 1-1,0 0 1,0-1 0,-42-41-1,42 42-15,-42-42 0,42 42 16,-41-42-16,-1 41 16,0-41-16,1 0 15,41 42-15,-42-42 16,1 0-1,-1 0-15,42-42 16,-42 42-16,1 0 16,41-41-16,-42 41 15,42-42-15,-42 42 16</inkml:trace>
          <inkml:trace contextRef="#ctx0" brushRef="#br0" timeOffset="749.977">0-95 0,'0'-42'0,"42"42"94,0 0-79,-1-41-15,1 41 16,0 0-16,-1 0 16,1 0-16,0 0 15,-42-42-15,41 42 0,1 0 16,-1 0-16,1 0 16,0 0-1,-42-42-15,41 42 0,1 0 31,0 0-15,-1 0 31</inkml:trace>
        </inkml:traceGroup>
        <inkml:traceGroup>
          <inkml:annotationXML>
            <emma:emma xmlns:emma="http://www.w3.org/2003/04/emma" version="1.0">
              <emma:interpretation id="{17F75E46-0D5C-4924-8D8C-795698E71A65}" emma:medium="tactile" emma:mode="ink">
                <msink:context xmlns:msink="http://schemas.microsoft.com/ink/2010/main" type="inkWord" rotatedBoundingBox="25158,12738 25871,12748 25855,13872 25142,138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99.888">2249-178 0,'-42'41'78,"1"1"-62,41-1 0,0 1-1,-42-42-15,42 42 16,0-1-16,-42 1 0,42 0 15,0-1-15,-41 1 16,41 0-16,0-1 16,0 1-1,-42-1-15,42 1 16,0 0 0,0-1-1,0 1-15,0 0 16,0-1-1,42-41 1,-42 42-16,0 0 16,41-1-1,-41 1 1,42-42 0,-42 42-1,42-42-15,-42 41 16,41-41-1,1 0 17,-42 42-32,42-42 31,-1 0-15,1 0 15,0 0 0,-1 0-15,1 0-1,-42-42 1,41 42-16,1 0 31,-42-41-31,42 41 16,-42-42-1,41 42 1,-41-42 0,42 42-1,-42-41 1,0-1 15,0 0-15,0 1 15,-42 41-15,42-42-16,-41 42 31,41-42-31,-42 42 31,0 0 0,1 0-31,-1 0 16,1 0 0,-1 42-1,0-42 1,1 42 0,-1-42-1,42 41-15,-42-41 0,42 42 16,-41 0 15,41-1 0,0 1-15</inkml:trace>
        </inkml:traceGroup>
        <inkml:traceGroup>
          <inkml:annotationXML>
            <emma:emma xmlns:emma="http://www.w3.org/2003/04/emma" version="1.0">
              <emma:interpretation id="{F40BF7F8-E32B-4A0B-AC2E-4521A69F8D6E}" emma:medium="tactile" emma:mode="ink">
                <msink:context xmlns:msink="http://schemas.microsoft.com/ink/2010/main" type="inkWord" rotatedBoundingBox="27364,12773 28365,12787 28352,13747 27350,13733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ö</emma:literal>
                </emma:interpretation>
              </emma:one-of>
            </emma:emma>
          </inkml:annotationXML>
          <inkml:trace contextRef="#ctx0" brushRef="#br0" timeOffset="5327.9752">4456 30 0,'0'41'110,"-42"1"-110,42 0 15,0-1-15,0 1 16,-41-42-16,41 42 0,0-1 16,0 1-16,0-1 15,0 1 1,0 0-16,41-1 16,-41 1-1,0 0-15,42-42 16,-42 41-16,41-41 15,-41 42-15,42-42 0,-42 42 16,42-42 0,-1 41-16,1-41 15,0 0 1,-42 42-16,41-42 0,1 0 16,0 0-1,-1 0 1,1 0-1,0 0 1,-1 0 0,1 0-1,-1 0 1,-41-42 0,42 42-1,-42-41 1,42 41-1,-42-42-15,0 0 16,0 1 15,0-1-31,41 42 16,-41-42-16,0 1 16,0-1-1,0 0 1,0 1 15,0-1-15,0 1-1,-41-1 17,41 0-17,0 1 16,0-1-15,-42 0 15,42 1-15,-42-1 15,42 0 0,-41 42-15,-1 0 0,42-41-1,-41 41 1,-1 0 0,42-42-16,-42 42 15,1 0 1,-1 0-1,0 0 1,42 42 0,-41-42-16,-1 0 15,0 0-15,42 41 16,-41-41-16,-1 42 16,0 0-16,1-1 15,-1 1-15,1 0 16,-1-1-16,0 1 15,42 0-15,-41-1 0,41 1 16,-42-42-16,42 41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264386"/>
            <a:ext cx="7772400" cy="790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" y="1615576"/>
            <a:ext cx="1143000" cy="9620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446" y="1484675"/>
            <a:ext cx="2910965" cy="2185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206" y="1525156"/>
            <a:ext cx="6400800" cy="236424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02" y="5322842"/>
            <a:ext cx="105537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9614">
            <a:off x="64833" y="417132"/>
            <a:ext cx="1394450" cy="6152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16" y="338665"/>
            <a:ext cx="10348093" cy="13852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0" y="2592830"/>
            <a:ext cx="4810558" cy="27286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553" y="4021580"/>
            <a:ext cx="1558567" cy="144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028" y="1723869"/>
            <a:ext cx="4581525" cy="245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028" y="4855423"/>
            <a:ext cx="4822403" cy="1624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376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437368"/>
            <a:ext cx="11332563" cy="16462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34" y="1884110"/>
            <a:ext cx="3478498" cy="49738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553" y="2107540"/>
            <a:ext cx="3136459" cy="45270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214" y="2083631"/>
            <a:ext cx="3466244" cy="46652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633" y="5516380"/>
            <a:ext cx="924311" cy="1118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1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633" y="5516380"/>
            <a:ext cx="924311" cy="1118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" y="3382469"/>
            <a:ext cx="3861841" cy="25536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026" y="1970693"/>
            <a:ext cx="1739952" cy="2461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870" y="597263"/>
            <a:ext cx="6151823" cy="24607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366" y="5293086"/>
            <a:ext cx="4443960" cy="1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633" y="5516380"/>
            <a:ext cx="924311" cy="1118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27" y="524499"/>
            <a:ext cx="10578050" cy="11993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31" y="2243137"/>
            <a:ext cx="2946270" cy="31809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729" y="3237348"/>
            <a:ext cx="2907087" cy="32058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744" y="2243137"/>
            <a:ext cx="2998033" cy="34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8" y="750757"/>
            <a:ext cx="1221230" cy="159507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63" y="914023"/>
            <a:ext cx="7759261" cy="6342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53" y="2345833"/>
            <a:ext cx="8429026" cy="3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8" y="914338"/>
            <a:ext cx="6196013" cy="578185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39" y="775756"/>
            <a:ext cx="2267832" cy="23163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2514862"/>
            <a:ext cx="2260622" cy="20345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82" y="4664956"/>
            <a:ext cx="2042583" cy="20312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08" y="100892"/>
            <a:ext cx="10101970" cy="67486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1263467" y="6288528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67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48" y="929078"/>
            <a:ext cx="4958996" cy="43703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33" y="539350"/>
            <a:ext cx="4562478" cy="47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4172" y="1330446"/>
            <a:ext cx="97359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MUAMMER TURAN</a:t>
            </a:r>
          </a:p>
          <a:p>
            <a:pPr algn="ctr"/>
            <a:r>
              <a:rPr lang="tr-T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MEHMET AKİF İNAN İLKOKULU</a:t>
            </a:r>
          </a:p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3.C SINIFI</a:t>
            </a:r>
          </a:p>
          <a:p>
            <a:pPr algn="ctr"/>
            <a:r>
              <a:rPr lang="tr-T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ORDU</a:t>
            </a:r>
            <a:endParaRPr lang="tr-T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3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2" y="319496"/>
            <a:ext cx="4248150" cy="1333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86" y="710021"/>
            <a:ext cx="4657725" cy="5524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" y="2096452"/>
            <a:ext cx="6229350" cy="1019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710" y="2182177"/>
            <a:ext cx="3390900" cy="9334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044" y="3735295"/>
            <a:ext cx="5857875" cy="6000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710" y="5357947"/>
            <a:ext cx="3698421" cy="91193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65" y="5376454"/>
            <a:ext cx="63436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07" y="320720"/>
            <a:ext cx="9810750" cy="13049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8" y="2750412"/>
            <a:ext cx="5647609" cy="19391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827" y="2922721"/>
            <a:ext cx="3080929" cy="16848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39" y="5338083"/>
            <a:ext cx="2645137" cy="102826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913245" y="5443015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=260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39" y="864484"/>
            <a:ext cx="5651482" cy="1938696"/>
          </a:xfrm>
          <a:prstGeom prst="rect">
            <a:avLst/>
          </a:prstGeom>
          <a:ln>
            <a:solidFill>
              <a:srgbClr val="494A42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8" y="1037563"/>
            <a:ext cx="3510558" cy="19015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9" y="3703273"/>
            <a:ext cx="5359607" cy="19030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61" y="3703273"/>
            <a:ext cx="3197145" cy="1768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Mürekkep 15"/>
              <p14:cNvContentPartPr/>
              <p14:nvPr/>
            </p14:nvContentPartPr>
            <p14:xfrm>
              <a:off x="8334378" y="4555835"/>
              <a:ext cx="1879920" cy="43740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5298" y="4536755"/>
                <a:ext cx="1918080" cy="4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5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95" y="291475"/>
            <a:ext cx="6943947" cy="279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94" y="3792512"/>
            <a:ext cx="4556551" cy="2453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188" y="494675"/>
            <a:ext cx="3192904" cy="598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1682043" y="978088"/>
            <a:ext cx="846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/>
              <a:t>1</a:t>
            </a:r>
            <a:endParaRPr lang="tr-TR" sz="6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907223" y="1036555"/>
            <a:ext cx="869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/>
              <a:t>2</a:t>
            </a:r>
            <a:endParaRPr lang="tr-TR" sz="6000" dirty="0"/>
          </a:p>
        </p:txBody>
      </p:sp>
      <p:sp>
        <p:nvSpPr>
          <p:cNvPr id="8" name="Dikdörtgen 7"/>
          <p:cNvSpPr/>
          <p:nvPr/>
        </p:nvSpPr>
        <p:spPr>
          <a:xfrm>
            <a:off x="3037045" y="4804786"/>
            <a:ext cx="428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/>
              <a:t>1</a:t>
            </a:r>
            <a:endParaRPr lang="tr-TR" sz="5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956" y="4770920"/>
            <a:ext cx="921117" cy="1116377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267006" y="4823083"/>
            <a:ext cx="74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0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055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3" y="314238"/>
            <a:ext cx="7280596" cy="2925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6" y="3792511"/>
            <a:ext cx="4782328" cy="257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24656"/>
            <a:ext cx="2863121" cy="59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0" y="370682"/>
            <a:ext cx="7277824" cy="292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9" y="3736066"/>
            <a:ext cx="4850062" cy="2611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24656"/>
            <a:ext cx="2863121" cy="59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1" y="470910"/>
            <a:ext cx="6939158" cy="278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05" y="3905401"/>
            <a:ext cx="4590417" cy="247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759" y="470910"/>
            <a:ext cx="2905359" cy="61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08" y="669170"/>
            <a:ext cx="9440757" cy="7099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64" y="2069877"/>
            <a:ext cx="4283439" cy="11023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8" y="1804021"/>
            <a:ext cx="6194664" cy="20424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8" y="3756202"/>
            <a:ext cx="6063756" cy="282343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000571" y="3574058"/>
            <a:ext cx="23336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3x100=</a:t>
            </a:r>
          </a:p>
          <a:p>
            <a:r>
              <a:rPr lang="tr-TR" sz="2800" b="1" dirty="0" smtClean="0"/>
              <a:t>9x100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6x100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8x100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4x100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5x100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7x100</a:t>
            </a:r>
            <a:r>
              <a:rPr lang="tr-TR" sz="2800" b="1" dirty="0"/>
              <a:t>=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5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30</Words>
  <Application>Microsoft Office PowerPoint</Application>
  <PresentationFormat>Geniş ekran</PresentationFormat>
  <Paragraphs>17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Yüzeyler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2020-12-25T18:22:27Z</dcterms:created>
  <dcterms:modified xsi:type="dcterms:W3CDTF">2020-12-26T17:51:50Z</dcterms:modified>
</cp:coreProperties>
</file>