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F9642C-6B57-43C5-8FF4-17F1CD5AB2B7}" v="10" dt="2020-04-10T18:57:54.7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tice Özkan" userId="e781490312a4da80" providerId="LiveId" clId="{C0F9642C-6B57-43C5-8FF4-17F1CD5AB2B7}"/>
    <pc:docChg chg="undo custSel addSld modSld">
      <pc:chgData name="Hatice Özkan" userId="e781490312a4da80" providerId="LiveId" clId="{C0F9642C-6B57-43C5-8FF4-17F1CD5AB2B7}" dt="2020-04-10T19:04:17.784" v="912" actId="20577"/>
      <pc:docMkLst>
        <pc:docMk/>
      </pc:docMkLst>
      <pc:sldChg chg="modSp add">
        <pc:chgData name="Hatice Özkan" userId="e781490312a4da80" providerId="LiveId" clId="{C0F9642C-6B57-43C5-8FF4-17F1CD5AB2B7}" dt="2020-04-10T18:52:46.320" v="10" actId="27636"/>
        <pc:sldMkLst>
          <pc:docMk/>
          <pc:sldMk cId="2268097994" sldId="256"/>
        </pc:sldMkLst>
        <pc:spChg chg="mod">
          <ac:chgData name="Hatice Özkan" userId="e781490312a4da80" providerId="LiveId" clId="{C0F9642C-6B57-43C5-8FF4-17F1CD5AB2B7}" dt="2020-04-10T18:52:46.320" v="10" actId="27636"/>
          <ac:spMkLst>
            <pc:docMk/>
            <pc:sldMk cId="2268097994" sldId="256"/>
            <ac:spMk id="2" creationId="{08EFCFA5-857B-4539-A8B9-D74200E996F1}"/>
          </ac:spMkLst>
        </pc:spChg>
      </pc:sldChg>
      <pc:sldChg chg="modSp add">
        <pc:chgData name="Hatice Özkan" userId="e781490312a4da80" providerId="LiveId" clId="{C0F9642C-6B57-43C5-8FF4-17F1CD5AB2B7}" dt="2020-04-10T19:02:04.987" v="691" actId="20577"/>
        <pc:sldMkLst>
          <pc:docMk/>
          <pc:sldMk cId="1715584899" sldId="257"/>
        </pc:sldMkLst>
        <pc:spChg chg="mod">
          <ac:chgData name="Hatice Özkan" userId="e781490312a4da80" providerId="LiveId" clId="{C0F9642C-6B57-43C5-8FF4-17F1CD5AB2B7}" dt="2020-04-10T19:02:04.987" v="691" actId="20577"/>
          <ac:spMkLst>
            <pc:docMk/>
            <pc:sldMk cId="1715584899" sldId="257"/>
            <ac:spMk id="3" creationId="{FA1A7125-E1F4-48F0-9D64-FEE083752302}"/>
          </ac:spMkLst>
        </pc:spChg>
      </pc:sldChg>
      <pc:sldChg chg="modSp add">
        <pc:chgData name="Hatice Özkan" userId="e781490312a4da80" providerId="LiveId" clId="{C0F9642C-6B57-43C5-8FF4-17F1CD5AB2B7}" dt="2020-04-10T18:55:41.964" v="266" actId="20577"/>
        <pc:sldMkLst>
          <pc:docMk/>
          <pc:sldMk cId="2926097177" sldId="258"/>
        </pc:sldMkLst>
        <pc:spChg chg="mod">
          <ac:chgData name="Hatice Özkan" userId="e781490312a4da80" providerId="LiveId" clId="{C0F9642C-6B57-43C5-8FF4-17F1CD5AB2B7}" dt="2020-04-10T18:55:41.964" v="266" actId="20577"/>
          <ac:spMkLst>
            <pc:docMk/>
            <pc:sldMk cId="2926097177" sldId="258"/>
            <ac:spMk id="3" creationId="{DF1A74FE-59E5-4B8F-A7FA-929256B5984B}"/>
          </ac:spMkLst>
        </pc:spChg>
      </pc:sldChg>
      <pc:sldChg chg="modSp add">
        <pc:chgData name="Hatice Özkan" userId="e781490312a4da80" providerId="LiveId" clId="{C0F9642C-6B57-43C5-8FF4-17F1CD5AB2B7}" dt="2020-04-10T19:02:19.368" v="708" actId="20577"/>
        <pc:sldMkLst>
          <pc:docMk/>
          <pc:sldMk cId="1544040400" sldId="259"/>
        </pc:sldMkLst>
        <pc:spChg chg="mod">
          <ac:chgData name="Hatice Özkan" userId="e781490312a4da80" providerId="LiveId" clId="{C0F9642C-6B57-43C5-8FF4-17F1CD5AB2B7}" dt="2020-04-10T19:02:19.368" v="708" actId="20577"/>
          <ac:spMkLst>
            <pc:docMk/>
            <pc:sldMk cId="1544040400" sldId="259"/>
            <ac:spMk id="3" creationId="{2C44A97B-3D7D-48AB-9183-02DB19D7D4D9}"/>
          </ac:spMkLst>
        </pc:spChg>
      </pc:sldChg>
      <pc:sldChg chg="modSp add">
        <pc:chgData name="Hatice Özkan" userId="e781490312a4da80" providerId="LiveId" clId="{C0F9642C-6B57-43C5-8FF4-17F1CD5AB2B7}" dt="2020-04-10T19:02:29.155" v="725" actId="20577"/>
        <pc:sldMkLst>
          <pc:docMk/>
          <pc:sldMk cId="3507625000" sldId="260"/>
        </pc:sldMkLst>
        <pc:spChg chg="mod">
          <ac:chgData name="Hatice Özkan" userId="e781490312a4da80" providerId="LiveId" clId="{C0F9642C-6B57-43C5-8FF4-17F1CD5AB2B7}" dt="2020-04-10T19:02:29.155" v="725" actId="20577"/>
          <ac:spMkLst>
            <pc:docMk/>
            <pc:sldMk cId="3507625000" sldId="260"/>
            <ac:spMk id="3" creationId="{09315ADA-D005-45DE-9188-1A105457270A}"/>
          </ac:spMkLst>
        </pc:spChg>
      </pc:sldChg>
      <pc:sldChg chg="modSp add">
        <pc:chgData name="Hatice Özkan" userId="e781490312a4da80" providerId="LiveId" clId="{C0F9642C-6B57-43C5-8FF4-17F1CD5AB2B7}" dt="2020-04-10T19:03:33.984" v="825" actId="20577"/>
        <pc:sldMkLst>
          <pc:docMk/>
          <pc:sldMk cId="3314413293" sldId="261"/>
        </pc:sldMkLst>
        <pc:spChg chg="mod">
          <ac:chgData name="Hatice Özkan" userId="e781490312a4da80" providerId="LiveId" clId="{C0F9642C-6B57-43C5-8FF4-17F1CD5AB2B7}" dt="2020-04-10T19:03:33.984" v="825" actId="20577"/>
          <ac:spMkLst>
            <pc:docMk/>
            <pc:sldMk cId="3314413293" sldId="261"/>
            <ac:spMk id="3" creationId="{95731880-2FF8-45CF-84FE-A53C9433A010}"/>
          </ac:spMkLst>
        </pc:spChg>
      </pc:sldChg>
      <pc:sldChg chg="modSp add">
        <pc:chgData name="Hatice Özkan" userId="e781490312a4da80" providerId="LiveId" clId="{C0F9642C-6B57-43C5-8FF4-17F1CD5AB2B7}" dt="2020-04-10T18:59:26.183" v="672" actId="20577"/>
        <pc:sldMkLst>
          <pc:docMk/>
          <pc:sldMk cId="4095980256" sldId="262"/>
        </pc:sldMkLst>
        <pc:spChg chg="mod">
          <ac:chgData name="Hatice Özkan" userId="e781490312a4da80" providerId="LiveId" clId="{C0F9642C-6B57-43C5-8FF4-17F1CD5AB2B7}" dt="2020-04-10T18:59:26.183" v="672" actId="20577"/>
          <ac:spMkLst>
            <pc:docMk/>
            <pc:sldMk cId="4095980256" sldId="262"/>
            <ac:spMk id="3" creationId="{7D89D3E1-15C8-4CE3-AAE9-060149CFFB33}"/>
          </ac:spMkLst>
        </pc:spChg>
      </pc:sldChg>
      <pc:sldChg chg="modSp add">
        <pc:chgData name="Hatice Özkan" userId="e781490312a4da80" providerId="LiveId" clId="{C0F9642C-6B57-43C5-8FF4-17F1CD5AB2B7}" dt="2020-04-10T19:03:13.341" v="803" actId="20577"/>
        <pc:sldMkLst>
          <pc:docMk/>
          <pc:sldMk cId="909153019" sldId="263"/>
        </pc:sldMkLst>
        <pc:spChg chg="mod">
          <ac:chgData name="Hatice Özkan" userId="e781490312a4da80" providerId="LiveId" clId="{C0F9642C-6B57-43C5-8FF4-17F1CD5AB2B7}" dt="2020-04-10T19:03:13.341" v="803" actId="20577"/>
          <ac:spMkLst>
            <pc:docMk/>
            <pc:sldMk cId="909153019" sldId="263"/>
            <ac:spMk id="3" creationId="{63437D68-3DEA-4A5F-A492-4DA6314974DF}"/>
          </ac:spMkLst>
        </pc:spChg>
      </pc:sldChg>
      <pc:sldChg chg="modSp add">
        <pc:chgData name="Hatice Özkan" userId="e781490312a4da80" providerId="LiveId" clId="{C0F9642C-6B57-43C5-8FF4-17F1CD5AB2B7}" dt="2020-04-10T19:04:17.784" v="912" actId="20577"/>
        <pc:sldMkLst>
          <pc:docMk/>
          <pc:sldMk cId="1796623397" sldId="264"/>
        </pc:sldMkLst>
        <pc:spChg chg="mod">
          <ac:chgData name="Hatice Özkan" userId="e781490312a4da80" providerId="LiveId" clId="{C0F9642C-6B57-43C5-8FF4-17F1CD5AB2B7}" dt="2020-04-10T19:04:17.784" v="912" actId="20577"/>
          <ac:spMkLst>
            <pc:docMk/>
            <pc:sldMk cId="1796623397" sldId="264"/>
            <ac:spMk id="3" creationId="{529D18A5-840D-4EB3-BF77-A40E0B92B35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5511-A2FE-41B7-9D37-0D62A8865D52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0AEAC1B-3F1E-4B42-8713-C78B2CEAA8BB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59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5511-A2FE-41B7-9D37-0D62A8865D52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C1B-3F1E-4B42-8713-C78B2CEAA8BB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80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5511-A2FE-41B7-9D37-0D62A8865D52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C1B-3F1E-4B42-8713-C78B2CEAA8BB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68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5511-A2FE-41B7-9D37-0D62A8865D52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C1B-3F1E-4B42-8713-C78B2CEAA8BB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26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5511-A2FE-41B7-9D37-0D62A8865D52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C1B-3F1E-4B42-8713-C78B2CEAA8BB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86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5511-A2FE-41B7-9D37-0D62A8865D52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C1B-3F1E-4B42-8713-C78B2CEAA8BB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63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5511-A2FE-41B7-9D37-0D62A8865D52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C1B-3F1E-4B42-8713-C78B2CEAA8BB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21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5511-A2FE-41B7-9D37-0D62A8865D52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C1B-3F1E-4B42-8713-C78B2CEAA8BB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47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5511-A2FE-41B7-9D37-0D62A8865D52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C1B-3F1E-4B42-8713-C78B2CEAA8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34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5511-A2FE-41B7-9D37-0D62A8865D52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C1B-3F1E-4B42-8713-C78B2CEAA8BB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91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A475511-A2FE-41B7-9D37-0D62A8865D52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C1B-3F1E-4B42-8713-C78B2CEAA8BB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46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75511-A2FE-41B7-9D37-0D62A8865D52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0AEAC1B-3F1E-4B42-8713-C78B2CEAA8B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65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EFCFA5-857B-4539-A8B9-D74200E99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58359"/>
            <a:ext cx="9144000" cy="851604"/>
          </a:xfrm>
        </p:spPr>
        <p:txBody>
          <a:bodyPr>
            <a:normAutofit fontScale="90000"/>
          </a:bodyPr>
          <a:lstStyle/>
          <a:p>
            <a:r>
              <a:rPr lang="tr-TR" dirty="0"/>
              <a:t>SIFATLAR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671B6D1-DB14-43FA-8CAD-F19A965867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09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0BBC1E-B38C-432F-B760-85F44E613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1A7125-E1F4-48F0-9D64-FEE083752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/>
              <a:t>İsimlerin önlerine gelirler. Onları, renk, durum, biçim, sayı, soru, belgisizlik yönünden nitelerler.</a:t>
            </a:r>
          </a:p>
          <a:p>
            <a:pPr marL="0" indent="0">
              <a:buNone/>
            </a:pPr>
            <a:r>
              <a:rPr lang="tr-TR" sz="3600" dirty="0"/>
              <a:t>Kelimelerden ayrı yazılırlar.</a:t>
            </a:r>
          </a:p>
        </p:txBody>
      </p:sp>
    </p:spTree>
    <p:extLst>
      <p:ext uri="{BB962C8B-B14F-4D97-AF65-F5344CB8AC3E}">
        <p14:creationId xmlns:p14="http://schemas.microsoft.com/office/powerpoint/2010/main" val="171558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3664C1-EBB5-4552-8776-79FF8FAB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1A74FE-59E5-4B8F-A7FA-929256B59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/>
              <a:t>Bir kelimeye birden fazla sıfat gelebilir.</a:t>
            </a:r>
          </a:p>
          <a:p>
            <a:pPr marL="0" indent="0">
              <a:buNone/>
            </a:pPr>
            <a:r>
              <a:rPr lang="tr-TR" sz="3600" dirty="0"/>
              <a:t>Cümlede sıfatı bulmak için «nasıl» sorusu sorulur.</a:t>
            </a: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926097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466CEA-261D-42B2-8567-967C0A7EC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44A97B-3D7D-48AB-9183-02DB19D7D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/>
              <a:t>Kırmızı masa çok güzel.</a:t>
            </a:r>
          </a:p>
          <a:p>
            <a:pPr marL="0" indent="0">
              <a:buNone/>
            </a:pPr>
            <a:r>
              <a:rPr lang="tr-TR" sz="3600" dirty="0"/>
              <a:t>«kırmızı» sıfattır. </a:t>
            </a:r>
          </a:p>
          <a:p>
            <a:pPr marL="0" indent="0">
              <a:buNone/>
            </a:pPr>
            <a:r>
              <a:rPr lang="tr-TR" sz="3600" dirty="0"/>
              <a:t>Masayı,  renk bakımından niteler.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54404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400A05-D6E8-47BA-B7E3-14F1E8A1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315ADA-D005-45DE-9188-1A1054572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/>
              <a:t>Üç elma aldım.</a:t>
            </a:r>
          </a:p>
          <a:p>
            <a:pPr marL="0" indent="0">
              <a:buNone/>
            </a:pPr>
            <a:r>
              <a:rPr lang="tr-TR" sz="3600" dirty="0"/>
              <a:t>«üç» sıfattır. Elmayı sayı bakımından niteler.</a:t>
            </a:r>
          </a:p>
        </p:txBody>
      </p:sp>
    </p:spTree>
    <p:extLst>
      <p:ext uri="{BB962C8B-B14F-4D97-AF65-F5344CB8AC3E}">
        <p14:creationId xmlns:p14="http://schemas.microsoft.com/office/powerpoint/2010/main" val="3507625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802868-6DE2-4E6D-A624-BFE222397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731880-2FF8-45CF-84FE-A53C9433A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/>
              <a:t>Dar yoldan geçtik.</a:t>
            </a:r>
          </a:p>
          <a:p>
            <a:pPr marL="0" indent="0">
              <a:buNone/>
            </a:pPr>
            <a:r>
              <a:rPr lang="tr-TR" sz="3600" dirty="0"/>
              <a:t>«dar» sıfattır.  Yolu biçim yönünden niteler.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314413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FEA691-FFC2-407A-AC87-5BAB564AC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89D3E1-15C8-4CE3-AAE9-060149CFF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/>
              <a:t>Kaç araba yıkadın?</a:t>
            </a:r>
          </a:p>
          <a:p>
            <a:pPr marL="0" indent="0">
              <a:buNone/>
            </a:pPr>
            <a:r>
              <a:rPr lang="tr-TR" sz="3600" dirty="0"/>
              <a:t>«kaç</a:t>
            </a:r>
            <a:r>
              <a:rPr lang="tr-TR" sz="3600"/>
              <a:t>» sıfattır, arabayı </a:t>
            </a:r>
            <a:r>
              <a:rPr lang="tr-TR" sz="3600" dirty="0"/>
              <a:t>soru bakımından niteler.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095980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CD8FAC-B4D0-4F4F-868D-27FE3A29C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437D68-3DEA-4A5F-A492-4DA631497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/>
              <a:t>Kimi kitaplar çok sürükleyici.</a:t>
            </a:r>
          </a:p>
          <a:p>
            <a:pPr marL="0" indent="0">
              <a:buNone/>
            </a:pPr>
            <a:r>
              <a:rPr lang="tr-TR" sz="3600" dirty="0"/>
              <a:t>«kimi» sıfattır. </a:t>
            </a:r>
          </a:p>
          <a:p>
            <a:pPr marL="0" indent="0">
              <a:buNone/>
            </a:pPr>
            <a:r>
              <a:rPr lang="tr-TR" sz="3600" dirty="0"/>
              <a:t>Kitabı belgisizlik yönünden niteler.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09153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C4CC02-780A-4C15-A543-2EB24A3F2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9D18A5-840D-4EB3-BF77-A40E0B92B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/>
              <a:t>Çürük yiyecek satın alma</a:t>
            </a:r>
          </a:p>
          <a:p>
            <a:pPr marL="0" indent="0">
              <a:buNone/>
            </a:pPr>
            <a:r>
              <a:rPr lang="tr-TR" sz="3600" dirty="0"/>
              <a:t>«çürük» sıfattır. Yiyeceği durum </a:t>
            </a:r>
            <a:r>
              <a:rPr lang="tr-TR" sz="3600"/>
              <a:t>yönünden niteler.</a:t>
            </a:r>
          </a:p>
        </p:txBody>
      </p:sp>
    </p:spTree>
    <p:extLst>
      <p:ext uri="{BB962C8B-B14F-4D97-AF65-F5344CB8AC3E}">
        <p14:creationId xmlns:p14="http://schemas.microsoft.com/office/powerpoint/2010/main" val="179662339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</TotalTime>
  <Words>129</Words>
  <Application>Microsoft Office PowerPoint</Application>
  <PresentationFormat>Geniş ekran</PresentationFormat>
  <Paragraphs>19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Galeri</vt:lpstr>
      <vt:lpstr>SIFATLAR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SIFATLAR</dc:title>
  <dc:creator>Hatice Özkan</dc:creator>
  <cp:lastModifiedBy>Hatice Özkan</cp:lastModifiedBy>
  <cp:revision>1</cp:revision>
  <dcterms:created xsi:type="dcterms:W3CDTF">2020-04-10T18:52:01Z</dcterms:created>
  <dcterms:modified xsi:type="dcterms:W3CDTF">2020-04-10T19:04:23Z</dcterms:modified>
</cp:coreProperties>
</file>