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4" r:id="rId3"/>
    <p:sldId id="278" r:id="rId4"/>
    <p:sldId id="270" r:id="rId5"/>
    <p:sldId id="269" r:id="rId6"/>
    <p:sldId id="273" r:id="rId7"/>
    <p:sldId id="272" r:id="rId8"/>
    <p:sldId id="277" r:id="rId9"/>
    <p:sldId id="271" r:id="rId10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FEFEF"/>
    <a:srgbClr val="8EC543"/>
    <a:srgbClr val="FBFBFB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31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EC27-5F6E-49B9-A50D-A2BE4E1529CB}" type="datetimeFigureOut">
              <a:rPr lang="tr-TR" smtClean="0"/>
              <a:t>25.02.2021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21F-8532-485C-86FE-21C8D3CEF3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7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EC27-5F6E-49B9-A50D-A2BE4E1529CB}" type="datetimeFigureOut">
              <a:rPr lang="tr-TR" smtClean="0"/>
              <a:t>25.02.2021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21F-8532-485C-86FE-21C8D3CEF3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51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EC27-5F6E-49B9-A50D-A2BE4E1529CB}" type="datetimeFigureOut">
              <a:rPr lang="tr-TR" smtClean="0"/>
              <a:t>25.02.2021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21F-8532-485C-86FE-21C8D3CEF3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43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EC27-5F6E-49B9-A50D-A2BE4E1529CB}" type="datetimeFigureOut">
              <a:rPr lang="tr-TR" smtClean="0"/>
              <a:t>25.02.2021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21F-8532-485C-86FE-21C8D3CEF3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77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EC27-5F6E-49B9-A50D-A2BE4E1529CB}" type="datetimeFigureOut">
              <a:rPr lang="tr-TR" smtClean="0"/>
              <a:t>25.02.2021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21F-8532-485C-86FE-21C8D3CEF3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637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EC27-5F6E-49B9-A50D-A2BE4E1529CB}" type="datetimeFigureOut">
              <a:rPr lang="tr-TR" smtClean="0"/>
              <a:t>25.02.2021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21F-8532-485C-86FE-21C8D3CEF3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1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EC27-5F6E-49B9-A50D-A2BE4E1529CB}" type="datetimeFigureOut">
              <a:rPr lang="tr-TR" smtClean="0"/>
              <a:t>25.02.2021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21F-8532-485C-86FE-21C8D3CEF3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29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EC27-5F6E-49B9-A50D-A2BE4E1529CB}" type="datetimeFigureOut">
              <a:rPr lang="tr-TR" smtClean="0"/>
              <a:t>25.02.2021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21F-8532-485C-86FE-21C8D3CEF3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267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EC27-5F6E-49B9-A50D-A2BE4E1529CB}" type="datetimeFigureOut">
              <a:rPr lang="tr-TR" smtClean="0"/>
              <a:t>25.02.2021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21F-8532-485C-86FE-21C8D3CEF3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41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EC27-5F6E-49B9-A50D-A2BE4E1529CB}" type="datetimeFigureOut">
              <a:rPr lang="tr-TR" smtClean="0"/>
              <a:t>25.02.2021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21F-8532-485C-86FE-21C8D3CEF3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48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0EC27-5F6E-49B9-A50D-A2BE4E1529CB}" type="datetimeFigureOut">
              <a:rPr lang="tr-TR" smtClean="0"/>
              <a:t>25.02.2021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521F-8532-485C-86FE-21C8D3CEF3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15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0EC27-5F6E-49B9-A50D-A2BE4E1529CB}" type="datetimeFigureOut">
              <a:rPr lang="tr-TR" smtClean="0"/>
              <a:t>25.02.2021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521F-8532-485C-86FE-21C8D3CEF3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94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B211D6B7-4912-410B-BF04-8C9D29BFD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7B173266-4C59-4859-8540-B12E714FE19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137976" y="2497338"/>
            <a:ext cx="1863986" cy="1418721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5E71081E-0715-4A7E-8BCA-185AC035BE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4" r="4524"/>
          <a:stretch/>
        </p:blipFill>
        <p:spPr>
          <a:xfrm>
            <a:off x="2129050" y="586854"/>
            <a:ext cx="2361063" cy="1903286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13C0F701-79A6-47D6-839C-7A36D82E5FD0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08814" y="2380958"/>
            <a:ext cx="2111212" cy="1686075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3680C368-5F03-46EB-93AF-0231F648F556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037766" y="4361800"/>
            <a:ext cx="1778289" cy="1836270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144A2E5C-4DF3-4666-A167-8A80B09F5272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3803243" y="4361800"/>
            <a:ext cx="2016991" cy="1836271"/>
          </a:xfrm>
          <a:prstGeom prst="rect">
            <a:avLst/>
          </a:prstGeom>
        </p:spPr>
      </p:pic>
      <p:pic>
        <p:nvPicPr>
          <p:cNvPr id="21" name="Resim 20">
            <a:extLst>
              <a:ext uri="{FF2B5EF4-FFF2-40B4-BE49-F238E27FC236}">
                <a16:creationId xmlns:a16="http://schemas.microsoft.com/office/drawing/2014/main" id="{EAA81A34-3AE3-4A23-B3CD-17BD90BA5B4C}"/>
              </a:ext>
            </a:extLst>
          </p:cNvPr>
          <p:cNvPicPr>
            <a:picLocks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21" b="109"/>
          <a:stretch/>
        </p:blipFill>
        <p:spPr>
          <a:xfrm>
            <a:off x="405927" y="6198070"/>
            <a:ext cx="2516985" cy="2126776"/>
          </a:xfrm>
          <a:prstGeom prst="rect">
            <a:avLst/>
          </a:prstGeom>
        </p:spPr>
      </p:pic>
      <p:pic>
        <p:nvPicPr>
          <p:cNvPr id="23" name="Resim 22">
            <a:extLst>
              <a:ext uri="{FF2B5EF4-FFF2-40B4-BE49-F238E27FC236}">
                <a16:creationId xmlns:a16="http://schemas.microsoft.com/office/drawing/2014/main" id="{5D9F50E6-A0A7-46B7-9709-9ADFCA307457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37" t="22823" r="885" b="36276"/>
          <a:stretch/>
        </p:blipFill>
        <p:spPr>
          <a:xfrm>
            <a:off x="3328839" y="7082900"/>
            <a:ext cx="2463597" cy="124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9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88411230-40F6-42DA-993C-996D6622F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AB38D61-DC0E-4F09-A0A9-3D37380657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27" t="6123" r="54344" b="69423"/>
          <a:stretch/>
        </p:blipFill>
        <p:spPr>
          <a:xfrm>
            <a:off x="1936581" y="454547"/>
            <a:ext cx="2756848" cy="1746914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D6AE48EB-1772-4C98-95A9-BE9DAB7AC21F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87847" y="5695289"/>
            <a:ext cx="1846729" cy="1746914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4B2BB4A8-D8F6-4B60-AA91-693CF006697A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324100" y="7642923"/>
            <a:ext cx="2209800" cy="1746914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5FA1A9D3-50D2-4CBD-8C8C-8957FCDF60D0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342908" y="2348749"/>
            <a:ext cx="1564341" cy="1553592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74E749F9-0019-4EA3-A117-F598929E9F5F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265931" y="3697796"/>
            <a:ext cx="2209800" cy="2510408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47D0460B-93AD-4C86-A5D5-303DDEE4B1ED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674696" y="2201461"/>
            <a:ext cx="1591235" cy="1746914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:a16="http://schemas.microsoft.com/office/drawing/2014/main" id="{9E5FE26A-AE40-44B9-A35C-D74C5FEAA8DE}"/>
              </a:ext>
            </a:extLst>
          </p:cNvPr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12" t="9835" r="22548" b="58131"/>
          <a:stretch/>
        </p:blipFill>
        <p:spPr>
          <a:xfrm>
            <a:off x="3728177" y="5549517"/>
            <a:ext cx="2772553" cy="260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5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88411230-40F6-42DA-993C-996D6622F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AB38D61-DC0E-4F09-A0A9-3D37380657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27" t="6123" r="54344" b="69423"/>
          <a:stretch/>
        </p:blipFill>
        <p:spPr>
          <a:xfrm>
            <a:off x="1936581" y="454547"/>
            <a:ext cx="2756848" cy="1746914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D6AE48EB-1772-4C98-95A9-BE9DAB7AC21F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87847" y="5695289"/>
            <a:ext cx="1846729" cy="1746914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4B2BB4A8-D8F6-4B60-AA91-693CF006697A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324100" y="7642923"/>
            <a:ext cx="2209800" cy="1746914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5FA1A9D3-50D2-4CBD-8C8C-8957FCDF60D0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342908" y="2348749"/>
            <a:ext cx="1564341" cy="1553592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74E749F9-0019-4EA3-A117-F598929E9F5F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265931" y="3697796"/>
            <a:ext cx="2209800" cy="2510408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47D0460B-93AD-4C86-A5D5-303DDEE4B1ED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674696" y="2201461"/>
            <a:ext cx="1591235" cy="1746914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:a16="http://schemas.microsoft.com/office/drawing/2014/main" id="{9E5FE26A-AE40-44B9-A35C-D74C5FEAA8DE}"/>
              </a:ext>
            </a:extLst>
          </p:cNvPr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12" t="9835" r="22548" b="58131"/>
          <a:stretch/>
        </p:blipFill>
        <p:spPr>
          <a:xfrm>
            <a:off x="3728177" y="5549517"/>
            <a:ext cx="2772553" cy="260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86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AC4ED48D-3707-403C-BBA2-83AFCA698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13120F68-26CD-4FB5-BA90-03C7FA653B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8" b="1918"/>
          <a:stretch/>
        </p:blipFill>
        <p:spPr>
          <a:xfrm>
            <a:off x="2729551" y="477996"/>
            <a:ext cx="1201003" cy="174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9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77E7885B-EE5E-4E28-8D41-F000BB44F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3D647A62-710F-40E7-8106-B8EB62DF2A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77" t="965" r="18094" b="68664"/>
          <a:stretch/>
        </p:blipFill>
        <p:spPr>
          <a:xfrm>
            <a:off x="2775501" y="327869"/>
            <a:ext cx="2756848" cy="21696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F85217DE-1135-433C-93A3-3C2AA92F6B1C}"/>
              </a:ext>
            </a:extLst>
          </p:cNvPr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31" t="14383" r="68691" b="56344"/>
          <a:stretch/>
        </p:blipFill>
        <p:spPr>
          <a:xfrm>
            <a:off x="495082" y="2825409"/>
            <a:ext cx="2772553" cy="238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04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A71E9F9A-478E-402E-8E66-DA7C354D3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1C6D7A08-8DCD-4DBD-B129-866DB47DFC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" t="32104" r="75562" b="35040"/>
          <a:stretch/>
        </p:blipFill>
        <p:spPr>
          <a:xfrm>
            <a:off x="1922628" y="123154"/>
            <a:ext cx="3012743" cy="2347091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8AC7D8B1-F6B6-44FD-B980-064218103E83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 rot="18924177">
            <a:off x="1637720" y="6019798"/>
            <a:ext cx="2016991" cy="190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66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851BE658-2105-4817-A679-5D88C58EA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5F5326A6-E16F-4C44-BCA9-AA7B4369BB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" t="67066" r="74809" b="78"/>
          <a:stretch/>
        </p:blipFill>
        <p:spPr>
          <a:xfrm>
            <a:off x="1922628" y="477995"/>
            <a:ext cx="3012743" cy="234709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B8350892-6C93-436D-A069-6751DD0D1645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28581" y="2825086"/>
            <a:ext cx="2322195" cy="189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18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0C6AE20E-77BD-4916-9C42-2D25E6FC3C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F1A35D90-31B3-43ED-894A-AD6859B940BC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024875" y="2702905"/>
            <a:ext cx="2557818" cy="2561609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3FB371DA-312E-48C2-B288-E4AB26B7CEA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01" t="37837" r="51870" b="37709"/>
          <a:stretch/>
        </p:blipFill>
        <p:spPr>
          <a:xfrm>
            <a:off x="2024875" y="477996"/>
            <a:ext cx="2756848" cy="174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2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05561990-B0C6-45DD-B530-CA2BFD3EA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8CD32AA8-ADCE-4254-8F23-F5D1E73639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2" t="66684" r="50579" b="460"/>
          <a:stretch/>
        </p:blipFill>
        <p:spPr>
          <a:xfrm>
            <a:off x="2050576" y="423404"/>
            <a:ext cx="2756848" cy="234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076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A411523-74B1-4B43-B541-6374856E1260}">
  <we:reference id="wa104380121" version="2.0.0.0" store="tr-TR" storeType="OMEX"/>
  <we:alternateReferences>
    <we:reference id="wa104380121" version="2.0.0.0" store="tr-TR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1246</TotalTime>
  <Words>0</Words>
  <Application>Microsoft Office PowerPoint</Application>
  <PresentationFormat>A4 Kağıt (210x297 mm)</PresentationFormat>
  <Paragraphs>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İsmail Bey</dc:creator>
  <cp:lastModifiedBy>İsmail Bey</cp:lastModifiedBy>
  <cp:revision>27</cp:revision>
  <dcterms:created xsi:type="dcterms:W3CDTF">2021-02-22T23:14:57Z</dcterms:created>
  <dcterms:modified xsi:type="dcterms:W3CDTF">2021-02-25T17:12:33Z</dcterms:modified>
</cp:coreProperties>
</file>