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86" r:id="rId5"/>
    <p:sldId id="276" r:id="rId6"/>
    <p:sldId id="277" r:id="rId7"/>
    <p:sldId id="287" r:id="rId8"/>
    <p:sldId id="278" r:id="rId9"/>
    <p:sldId id="279" r:id="rId10"/>
    <p:sldId id="280" r:id="rId11"/>
    <p:sldId id="281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0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7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9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7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4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5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4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9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7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6481-3C8D-4F81-B48D-958095363BEC}" type="datetimeFigureOut">
              <a:rPr lang="tr-TR" smtClean="0"/>
              <a:t>1.10.2020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220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gitimhane.com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9534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Tema 3. Okuma Metni</a:t>
            </a:r>
            <a:endParaRPr lang="tr-TR" sz="5400" b="1" cap="none" spc="0" dirty="0">
              <a:ln w="2857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5250" r="6189" b="77851"/>
          <a:stretch/>
        </p:blipFill>
        <p:spPr>
          <a:xfrm>
            <a:off x="564187" y="1227717"/>
            <a:ext cx="8451226" cy="2272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1280">
            <a:off x="291609" y="3725828"/>
            <a:ext cx="5052946" cy="2425414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204" y="3043477"/>
            <a:ext cx="3210878" cy="38145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43" y="3143570"/>
            <a:ext cx="3790085" cy="3376021"/>
          </a:xfrm>
          <a:prstGeom prst="rect">
            <a:avLst/>
          </a:prstGeom>
        </p:spPr>
      </p:pic>
      <p:sp>
        <p:nvSpPr>
          <p:cNvPr id="8" name="Yuvarlatılmış Dikdörtgen 7">
            <a:hlinkClick r:id="rId6"/>
          </p:cNvPr>
          <p:cNvSpPr/>
          <p:nvPr/>
        </p:nvSpPr>
        <p:spPr>
          <a:xfrm>
            <a:off x="5060259" y="144150"/>
            <a:ext cx="1781175" cy="3333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tr-TR" sz="1100" dirty="0">
                <a:solidFill>
                  <a:srgbClr val="FFFF00"/>
                </a:solidFill>
                <a:effectLst/>
                <a:highlight>
                  <a:srgbClr val="00008B"/>
                </a:highlight>
                <a:latin typeface="Comic Sans MS"/>
                <a:ea typeface="Calibri"/>
                <a:cs typeface="Times New Roman"/>
              </a:rPr>
              <a:t>www.egitimhane.com</a:t>
            </a:r>
            <a:endParaRPr lang="tr-TR" sz="11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r-TR" sz="1100" dirty="0">
                <a:effectLst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03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" t="5362" r="4012" b="7764"/>
          <a:stretch/>
        </p:blipFill>
        <p:spPr>
          <a:xfrm>
            <a:off x="1803041" y="167424"/>
            <a:ext cx="4971246" cy="6551028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4" r="19306"/>
          <a:stretch/>
        </p:blipFill>
        <p:spPr>
          <a:xfrm rot="5400000" flipH="1">
            <a:off x="8142808" y="3693158"/>
            <a:ext cx="3238755" cy="309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" t="4256" r="2787" b="30585"/>
          <a:stretch/>
        </p:blipFill>
        <p:spPr>
          <a:xfrm>
            <a:off x="5180713" y="408905"/>
            <a:ext cx="6184915" cy="6040191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6366"/>
            <a:ext cx="5180713" cy="310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21823" r="5450" b="70521"/>
          <a:stretch/>
        </p:blipFill>
        <p:spPr>
          <a:xfrm>
            <a:off x="2902424" y="159842"/>
            <a:ext cx="6387152" cy="778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" y="2297167"/>
            <a:ext cx="2174505" cy="2263666"/>
          </a:xfrm>
          <a:prstGeom prst="rect">
            <a:avLst/>
          </a:prstGeom>
        </p:spPr>
      </p:pic>
      <p:pic>
        <p:nvPicPr>
          <p:cNvPr id="15" name="Resim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68" t="29584" r="14875" b="17936"/>
          <a:stretch/>
        </p:blipFill>
        <p:spPr>
          <a:xfrm>
            <a:off x="3122689" y="1098111"/>
            <a:ext cx="5967368" cy="5586397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t="5821" r="52176" b="55493"/>
          <a:stretch/>
        </p:blipFill>
        <p:spPr>
          <a:xfrm>
            <a:off x="6192312" y="1700384"/>
            <a:ext cx="2902622" cy="4095481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9" t="44020" r="44057" b="51357"/>
          <a:stretch/>
        </p:blipFill>
        <p:spPr>
          <a:xfrm>
            <a:off x="6192312" y="5769361"/>
            <a:ext cx="2902622" cy="48939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4" t="1179" r="31152" b="94198"/>
          <a:stretch/>
        </p:blipFill>
        <p:spPr>
          <a:xfrm>
            <a:off x="6187435" y="6204813"/>
            <a:ext cx="2902622" cy="48939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8" t="7922" b="5314"/>
          <a:stretch/>
        </p:blipFill>
        <p:spPr>
          <a:xfrm>
            <a:off x="9829724" y="1365481"/>
            <a:ext cx="1692037" cy="4127039"/>
          </a:xfrm>
          <a:prstGeom prst="roundRect">
            <a:avLst>
              <a:gd name="adj" fmla="val 1094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" t="5852" r="3744" b="43778"/>
          <a:stretch/>
        </p:blipFill>
        <p:spPr>
          <a:xfrm>
            <a:off x="278294" y="586409"/>
            <a:ext cx="7280629" cy="5685183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90" y="1113182"/>
            <a:ext cx="4730256" cy="574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56104" r="4398" b="8232"/>
          <a:stretch/>
        </p:blipFill>
        <p:spPr>
          <a:xfrm>
            <a:off x="4412972" y="374376"/>
            <a:ext cx="7280629" cy="4025348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" y="3124521"/>
            <a:ext cx="4954927" cy="37334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12" y="3134980"/>
            <a:ext cx="638577" cy="6385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18082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9" b="7125"/>
          <a:stretch/>
        </p:blipFill>
        <p:spPr>
          <a:xfrm>
            <a:off x="182735" y="86034"/>
            <a:ext cx="5528951" cy="6685932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" t="11980" r="3785" b="8213"/>
          <a:stretch/>
        </p:blipFill>
        <p:spPr>
          <a:xfrm>
            <a:off x="5861700" y="86033"/>
            <a:ext cx="5389395" cy="6684145"/>
          </a:xfrm>
          <a:prstGeom prst="roundRect">
            <a:avLst>
              <a:gd name="adj" fmla="val 439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4470" y="4022957"/>
            <a:ext cx="1534459" cy="1973651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6400800" y="1285461"/>
            <a:ext cx="4439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spc="230" dirty="0" smtClean="0">
                <a:solidFill>
                  <a:srgbClr val="FF0000"/>
                </a:solidFill>
                <a:latin typeface="TTKB Dik Temel Abece" pitchFamily="2" charset="-94"/>
              </a:rPr>
              <a:t>G  Ü  R  L  E  M  E  K</a:t>
            </a:r>
            <a:endParaRPr lang="tr-TR" sz="2400" spc="230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990545" y="1733874"/>
            <a:ext cx="381471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F</a:t>
            </a:r>
          </a:p>
          <a:p>
            <a:pPr algn="ctr"/>
            <a:r>
              <a:rPr lang="tr-TR" sz="9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Ü</a:t>
            </a:r>
          </a:p>
          <a:p>
            <a:pPr algn="ctr"/>
            <a:r>
              <a:rPr lang="tr-TR" sz="6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R</a:t>
            </a:r>
          </a:p>
          <a:p>
            <a:pPr algn="ctr"/>
            <a:r>
              <a:rPr lang="tr-TR" sz="5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M</a:t>
            </a:r>
          </a:p>
          <a:p>
            <a:pPr algn="ctr"/>
            <a:r>
              <a:rPr lang="tr-TR" sz="9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E</a:t>
            </a:r>
          </a:p>
          <a:p>
            <a:pPr algn="ctr"/>
            <a:r>
              <a:rPr lang="tr-TR" sz="5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K</a:t>
            </a:r>
            <a:endParaRPr lang="tr-TR" sz="2400" spc="330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9455449" y="823796"/>
            <a:ext cx="38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>
                <a:solidFill>
                  <a:srgbClr val="FF0000"/>
                </a:solidFill>
                <a:latin typeface="TTKB Dik Temel Abece" pitchFamily="2" charset="-94"/>
              </a:rPr>
              <a:t>T</a:t>
            </a:r>
            <a:endParaRPr lang="tr-TR" sz="2400" spc="330" dirty="0" smtClean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9455449" y="1726685"/>
            <a:ext cx="3814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P</a:t>
            </a:r>
          </a:p>
          <a:p>
            <a:pPr algn="ctr"/>
            <a:r>
              <a:rPr lang="tr-TR" sz="9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E</a:t>
            </a:r>
            <a:endParaRPr lang="tr-TR" sz="2400" spc="330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7508778" y="3983201"/>
            <a:ext cx="2464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spc="230" dirty="0" smtClean="0">
                <a:solidFill>
                  <a:srgbClr val="FF0000"/>
                </a:solidFill>
                <a:latin typeface="TTKB Dik Temel Abece" pitchFamily="2" charset="-94"/>
              </a:rPr>
              <a:t>I</a:t>
            </a:r>
            <a:r>
              <a:rPr lang="tr-TR" sz="3200" spc="2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230" dirty="0" smtClean="0">
                <a:solidFill>
                  <a:srgbClr val="FF0000"/>
                </a:solidFill>
                <a:latin typeface="TTKB Dik Temel Abece" pitchFamily="2" charset="-94"/>
              </a:rPr>
              <a:t> V  R   I  M</a:t>
            </a:r>
            <a:endParaRPr lang="tr-TR" sz="2400" spc="230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7968410" y="3609595"/>
            <a:ext cx="38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O</a:t>
            </a:r>
          </a:p>
        </p:txBody>
      </p:sp>
      <p:sp>
        <p:nvSpPr>
          <p:cNvPr id="12" name="Metin kutusu 11"/>
          <p:cNvSpPr txBox="1"/>
          <p:nvPr/>
        </p:nvSpPr>
        <p:spPr>
          <a:xfrm>
            <a:off x="7961761" y="4567976"/>
            <a:ext cx="38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A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458772" y="3138099"/>
            <a:ext cx="3814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I</a:t>
            </a:r>
          </a:p>
          <a:p>
            <a:pPr algn="ctr"/>
            <a:r>
              <a:rPr lang="tr-TR" sz="9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R</a:t>
            </a:r>
            <a:endParaRPr lang="tr-TR" sz="2400" spc="330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9472508" y="4544893"/>
            <a:ext cx="381471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A</a:t>
            </a:r>
          </a:p>
          <a:p>
            <a:pPr algn="ctr"/>
            <a:r>
              <a:rPr lang="tr-TR" sz="900" spc="330" dirty="0" smtClean="0">
                <a:solidFill>
                  <a:srgbClr val="FF0000"/>
                </a:solidFill>
                <a:latin typeface="TTKB Dik Temel Abece" pitchFamily="2" charset="-94"/>
              </a:rPr>
              <a:t> </a:t>
            </a:r>
            <a:r>
              <a:rPr lang="tr-TR" sz="2400" spc="330" dirty="0" smtClean="0">
                <a:solidFill>
                  <a:srgbClr val="FF0000"/>
                </a:solidFill>
                <a:latin typeface="TTKB Dik Temel Abece" pitchFamily="2" charset="-94"/>
              </a:rPr>
              <a:t>K</a:t>
            </a:r>
            <a:endParaRPr lang="tr-TR" sz="2400" spc="330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119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5776" b="50120"/>
          <a:stretch/>
        </p:blipFill>
        <p:spPr>
          <a:xfrm>
            <a:off x="3885305" y="528034"/>
            <a:ext cx="8154843" cy="5306096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46" y="528034"/>
            <a:ext cx="3522718" cy="53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2" t="49238" r="1321" b="7621"/>
          <a:stretch/>
        </p:blipFill>
        <p:spPr>
          <a:xfrm>
            <a:off x="326506" y="321972"/>
            <a:ext cx="7847349" cy="5190186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15946" y="2736235"/>
            <a:ext cx="4326975" cy="34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4380" r="5366" b="63719"/>
          <a:stretch/>
        </p:blipFill>
        <p:spPr>
          <a:xfrm>
            <a:off x="3687940" y="808892"/>
            <a:ext cx="8032697" cy="4048425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" y="3267472"/>
            <a:ext cx="2588653" cy="317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35454" r="6541" b="7257"/>
          <a:stretch/>
        </p:blipFill>
        <p:spPr>
          <a:xfrm>
            <a:off x="5485905" y="451153"/>
            <a:ext cx="6508406" cy="6026919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0507" y="721660"/>
            <a:ext cx="6026919" cy="548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44</Words>
  <Application>Microsoft Office PowerPoint</Application>
  <PresentationFormat>Özel</PresentationFormat>
  <Paragraphs>20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2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SolidShare.Net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esma</dc:creator>
  <cp:lastModifiedBy>Windows Kullanıcısı</cp:lastModifiedBy>
  <cp:revision>46</cp:revision>
  <dcterms:created xsi:type="dcterms:W3CDTF">2018-09-17T21:32:59Z</dcterms:created>
  <dcterms:modified xsi:type="dcterms:W3CDTF">2020-10-01T10:47:34Z</dcterms:modified>
</cp:coreProperties>
</file>