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5"/>
  </p:notesMasterIdLst>
  <p:sldIdLst>
    <p:sldId id="262" r:id="rId2"/>
    <p:sldId id="258" r:id="rId3"/>
    <p:sldId id="257" r:id="rId4"/>
    <p:sldId id="297" r:id="rId5"/>
    <p:sldId id="261" r:id="rId6"/>
    <p:sldId id="298" r:id="rId7"/>
    <p:sldId id="302" r:id="rId8"/>
    <p:sldId id="303" r:id="rId9"/>
    <p:sldId id="300" r:id="rId10"/>
    <p:sldId id="301" r:id="rId11"/>
    <p:sldId id="304" r:id="rId12"/>
    <p:sldId id="305" r:id="rId13"/>
    <p:sldId id="260" r:id="rId14"/>
  </p:sldIdLst>
  <p:sldSz cx="9144000" cy="5143500" type="screen16x9"/>
  <p:notesSz cx="6858000" cy="9144000"/>
  <p:embeddedFontLst>
    <p:embeddedFont>
      <p:font typeface="Cavolini" panose="03000502040302020204" pitchFamily="66" charset="0"/>
      <p:regular r:id="rId16"/>
      <p:bold r:id="rId17"/>
      <p:italic r:id="rId18"/>
      <p:boldItalic r:id="rId19"/>
    </p:embeddedFont>
    <p:embeddedFont>
      <p:font typeface="Comfortaa" panose="020B0604020202020204" charset="0"/>
      <p:regular r:id="rId20"/>
      <p:bold r:id="rId21"/>
    </p:embeddedFont>
    <p:embeddedFont>
      <p:font typeface="Permanent Marker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97DD1A-2091-489F-8074-482CC8B26523}">
  <a:tblStyle styleId="{0797DD1A-2091-489F-8074-482CC8B265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61f1f213b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61f1f213b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13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5430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792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353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233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268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437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58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4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1_1_2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ctrTitle"/>
          </p:nvPr>
        </p:nvSpPr>
        <p:spPr>
          <a:xfrm>
            <a:off x="2138081" y="1270747"/>
            <a:ext cx="4686301" cy="27297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3.SINIF 4.ÜNİTE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2.BÖLÜM </a:t>
            </a:r>
            <a:b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tr-TR" sz="3600" b="1" dirty="0">
                <a:solidFill>
                  <a:srgbClr val="92D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MADDENİN HALLERİ</a:t>
            </a:r>
            <a:endParaRPr sz="3600" b="1" dirty="0">
              <a:solidFill>
                <a:srgbClr val="92D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E59E78A-F1C7-4D8D-9764-6627CB701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663111"/>
            <a:ext cx="1902759" cy="1477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ECC92C68-ECDA-440A-959E-6676CE177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79176" cy="1620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5F5E259-942B-4A1B-BB56-C853C0F07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435" y="3667509"/>
            <a:ext cx="1761565" cy="1472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950211E-8CFE-418C-868A-2F1973AAF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3765" y="89299"/>
            <a:ext cx="1121788" cy="10538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867D9D6-E2CE-4441-A794-AD850ECA7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7700"/>
            <a:ext cx="845208" cy="63290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A5B6EC4-BF1C-4B19-AEE0-29DD099ED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257" y="0"/>
            <a:ext cx="804742" cy="75597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9F52C38-A34E-46C7-9DB2-A75B64055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11" y="1245533"/>
            <a:ext cx="8629650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19BF307-95B0-40D0-9EFB-53559DD53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232095"/>
            <a:ext cx="3352800" cy="52387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A5EF51B-DC51-41F1-819A-2E28EE9209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95" y="-5904"/>
            <a:ext cx="1614625" cy="134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5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867D9D6-E2CE-4441-A794-AD850ECA7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7700"/>
            <a:ext cx="845208" cy="63290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A5B6EC4-BF1C-4B19-AEE0-29DD099ED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257" y="0"/>
            <a:ext cx="804742" cy="75597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19BF307-95B0-40D0-9EFB-53559DD53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32095"/>
            <a:ext cx="3352800" cy="523875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7B47DF40-6199-47AF-A080-8981DF4D9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08" y="670236"/>
            <a:ext cx="7642412" cy="429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B024EB4-678B-48DA-ADA4-53D1A2F696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9278"/>
            <a:ext cx="1879550" cy="15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1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867D9D6-E2CE-4441-A794-AD850ECA7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86" y="3785347"/>
            <a:ext cx="845208" cy="63290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A5B6EC4-BF1C-4B19-AEE0-29DD099ED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28" y="227644"/>
            <a:ext cx="804742" cy="75597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6A005AB-5602-44A9-A091-7B5ACEB504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186"/>
          <a:stretch/>
        </p:blipFill>
        <p:spPr>
          <a:xfrm>
            <a:off x="1082489" y="853887"/>
            <a:ext cx="7005917" cy="406196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A9B9809-9D59-4FB9-8F6E-AA6BDC21E268}"/>
              </a:ext>
            </a:extLst>
          </p:cNvPr>
          <p:cNvSpPr txBox="1"/>
          <p:nvPr/>
        </p:nvSpPr>
        <p:spPr>
          <a:xfrm>
            <a:off x="2492749" y="227644"/>
            <a:ext cx="351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NELER ÖĞRENDİK?</a:t>
            </a:r>
          </a:p>
        </p:txBody>
      </p:sp>
    </p:spTree>
    <p:extLst>
      <p:ext uri="{BB962C8B-B14F-4D97-AF65-F5344CB8AC3E}">
        <p14:creationId xmlns:p14="http://schemas.microsoft.com/office/powerpoint/2010/main" val="229878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1719775" y="943575"/>
            <a:ext cx="5753100" cy="2567700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7"/>
          <p:cNvSpPr txBox="1">
            <a:spLocks noGrp="1"/>
          </p:cNvSpPr>
          <p:nvPr>
            <p:ph type="ctrTitle"/>
          </p:nvPr>
        </p:nvSpPr>
        <p:spPr>
          <a:xfrm>
            <a:off x="3700558" y="3890699"/>
            <a:ext cx="1803441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chemeClr val="accent5">
                    <a:lumMod val="50000"/>
                  </a:schemeClr>
                </a:solidFill>
              </a:rPr>
              <a:t>YÜKSELEN FEN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11" name="Google Shape;711;p27"/>
          <p:cNvSpPr txBox="1">
            <a:spLocks noGrp="1"/>
          </p:cNvSpPr>
          <p:nvPr>
            <p:ph type="subTitle" idx="1"/>
          </p:nvPr>
        </p:nvSpPr>
        <p:spPr>
          <a:xfrm>
            <a:off x="1933816" y="1422937"/>
            <a:ext cx="5314500" cy="1548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İZLEDİĞİNİZ İÇİN TEŞEKKÜR EDERİM</a:t>
            </a:r>
            <a:endParaRPr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3433113" y="3797975"/>
            <a:ext cx="2326437" cy="792596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7"/>
          <p:cNvSpPr/>
          <p:nvPr/>
        </p:nvSpPr>
        <p:spPr>
          <a:xfrm rot="5400000">
            <a:off x="3231160" y="-725757"/>
            <a:ext cx="2719813" cy="5876268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27"/>
          <p:cNvGrpSpPr/>
          <p:nvPr/>
        </p:nvGrpSpPr>
        <p:grpSpPr>
          <a:xfrm rot="991204">
            <a:off x="7515625" y="197470"/>
            <a:ext cx="1490486" cy="960916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719;p27">
            <a:extLst>
              <a:ext uri="{FF2B5EF4-FFF2-40B4-BE49-F238E27FC236}">
                <a16:creationId xmlns:a16="http://schemas.microsoft.com/office/drawing/2014/main" id="{D34E6C44-AED6-4939-91C4-36E7782ABC30}"/>
              </a:ext>
            </a:extLst>
          </p:cNvPr>
          <p:cNvGrpSpPr/>
          <p:nvPr/>
        </p:nvGrpSpPr>
        <p:grpSpPr>
          <a:xfrm rot="19014842">
            <a:off x="91987" y="282829"/>
            <a:ext cx="1490486" cy="960916"/>
            <a:chOff x="-75881" y="2283499"/>
            <a:chExt cx="772313" cy="497910"/>
          </a:xfrm>
        </p:grpSpPr>
        <p:sp>
          <p:nvSpPr>
            <p:cNvPr id="16" name="Google Shape;720;p27">
              <a:extLst>
                <a:ext uri="{FF2B5EF4-FFF2-40B4-BE49-F238E27FC236}">
                  <a16:creationId xmlns:a16="http://schemas.microsoft.com/office/drawing/2014/main" id="{B79D79E0-FE53-4352-9F59-7982C2F06873}"/>
                </a:ext>
              </a:extLst>
            </p:cNvPr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21;p27">
              <a:extLst>
                <a:ext uri="{FF2B5EF4-FFF2-40B4-BE49-F238E27FC236}">
                  <a16:creationId xmlns:a16="http://schemas.microsoft.com/office/drawing/2014/main" id="{9A942D74-5488-4126-A9FF-5FB22735C77C}"/>
                </a:ext>
              </a:extLst>
            </p:cNvPr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277B606C-4E74-4820-BABF-A7D64A3C2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827" y="4082249"/>
            <a:ext cx="536494" cy="43895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38D3FAB-6E5A-4BB2-B21E-0D9C4E6D5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209" y="4002833"/>
            <a:ext cx="530398" cy="54259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5178139-043C-488A-8283-B9ADD7E4A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3495"/>
            <a:ext cx="1702106" cy="182453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BF71169-5FD7-48AF-9161-BA5CAD9E1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1635" y="3289883"/>
            <a:ext cx="1331142" cy="1824539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9FC2A55-A24A-4291-BEF6-6773D31A28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3" y="1516087"/>
            <a:ext cx="1612163" cy="157290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B9C592A-CA4C-4534-8425-0F2E4DE8A4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1578" y="1284790"/>
            <a:ext cx="1542422" cy="168873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2DC0F6A-CD3B-4A34-8A2D-FA26B9A8AE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0329" y="19321"/>
            <a:ext cx="1039575" cy="8051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5"/>
          <p:cNvSpPr txBox="1">
            <a:spLocks noGrp="1"/>
          </p:cNvSpPr>
          <p:nvPr>
            <p:ph type="ctrTitle" idx="5"/>
          </p:nvPr>
        </p:nvSpPr>
        <p:spPr>
          <a:xfrm>
            <a:off x="3058956" y="662164"/>
            <a:ext cx="3026088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KAVRAMLAR</a:t>
            </a:r>
            <a:endParaRPr sz="2800" b="1" dirty="0">
              <a:solidFill>
                <a:schemeClr val="accent6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01" name="Google Shape;601;p25"/>
          <p:cNvSpPr/>
          <p:nvPr/>
        </p:nvSpPr>
        <p:spPr>
          <a:xfrm>
            <a:off x="2794851" y="662164"/>
            <a:ext cx="3554304" cy="1057613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2" name="Google Shape;602;p25"/>
          <p:cNvSpPr txBox="1">
            <a:spLocks noGrp="1"/>
          </p:cNvSpPr>
          <p:nvPr>
            <p:ph type="title"/>
          </p:nvPr>
        </p:nvSpPr>
        <p:spPr>
          <a:xfrm>
            <a:off x="1905672" y="2299488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01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03" name="Google Shape;603;p25"/>
          <p:cNvSpPr txBox="1">
            <a:spLocks noGrp="1"/>
          </p:cNvSpPr>
          <p:nvPr>
            <p:ph type="title" idx="2"/>
          </p:nvPr>
        </p:nvSpPr>
        <p:spPr>
          <a:xfrm>
            <a:off x="4104900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02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04" name="Google Shape;604;p25"/>
          <p:cNvSpPr txBox="1">
            <a:spLocks noGrp="1"/>
          </p:cNvSpPr>
          <p:nvPr>
            <p:ph type="title" idx="3"/>
          </p:nvPr>
        </p:nvSpPr>
        <p:spPr>
          <a:xfrm>
            <a:off x="6431526" y="2299488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03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06" name="Google Shape;606;p25"/>
          <p:cNvSpPr/>
          <p:nvPr/>
        </p:nvSpPr>
        <p:spPr>
          <a:xfrm>
            <a:off x="2047486" y="2215767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7" name="Google Shape;607;p25"/>
          <p:cNvSpPr/>
          <p:nvPr/>
        </p:nvSpPr>
        <p:spPr>
          <a:xfrm>
            <a:off x="4252431" y="2293141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8" name="Google Shape;608;p25"/>
          <p:cNvSpPr/>
          <p:nvPr/>
        </p:nvSpPr>
        <p:spPr>
          <a:xfrm>
            <a:off x="6558925" y="2241289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grpSp>
        <p:nvGrpSpPr>
          <p:cNvPr id="610" name="Google Shape;610;p25"/>
          <p:cNvGrpSpPr/>
          <p:nvPr/>
        </p:nvGrpSpPr>
        <p:grpSpPr>
          <a:xfrm>
            <a:off x="2163840" y="2950211"/>
            <a:ext cx="218918" cy="577215"/>
            <a:chOff x="3270375" y="3436275"/>
            <a:chExt cx="218918" cy="577215"/>
          </a:xfrm>
        </p:grpSpPr>
        <p:sp>
          <p:nvSpPr>
            <p:cNvPr id="611" name="Google Shape;611;p25"/>
            <p:cNvSpPr/>
            <p:nvPr/>
          </p:nvSpPr>
          <p:spPr>
            <a:xfrm>
              <a:off x="3270375" y="3436275"/>
              <a:ext cx="218918" cy="577215"/>
            </a:xfrm>
            <a:custGeom>
              <a:avLst/>
              <a:gdLst/>
              <a:ahLst/>
              <a:cxnLst/>
              <a:rect l="l" t="t" r="r" b="b"/>
              <a:pathLst>
                <a:path w="14956" h="39434" extrusionOk="0">
                  <a:moveTo>
                    <a:pt x="5006" y="1930"/>
                  </a:moveTo>
                  <a:lnTo>
                    <a:pt x="5006" y="1931"/>
                  </a:lnTo>
                  <a:cubicBezTo>
                    <a:pt x="5256" y="2638"/>
                    <a:pt x="5658" y="3258"/>
                    <a:pt x="5824" y="3950"/>
                  </a:cubicBezTo>
                  <a:cubicBezTo>
                    <a:pt x="5971" y="4557"/>
                    <a:pt x="6397" y="4810"/>
                    <a:pt x="6833" y="4810"/>
                  </a:cubicBezTo>
                  <a:cubicBezTo>
                    <a:pt x="7138" y="4810"/>
                    <a:pt x="7449" y="4686"/>
                    <a:pt x="7673" y="4472"/>
                  </a:cubicBezTo>
                  <a:cubicBezTo>
                    <a:pt x="8319" y="3855"/>
                    <a:pt x="9163" y="3816"/>
                    <a:pt x="9944" y="3626"/>
                  </a:cubicBezTo>
                  <a:cubicBezTo>
                    <a:pt x="10118" y="3583"/>
                    <a:pt x="10268" y="3421"/>
                    <a:pt x="10478" y="3421"/>
                  </a:cubicBezTo>
                  <a:cubicBezTo>
                    <a:pt x="10537" y="3421"/>
                    <a:pt x="10600" y="3433"/>
                    <a:pt x="10670" y="3465"/>
                  </a:cubicBezTo>
                  <a:cubicBezTo>
                    <a:pt x="10429" y="4028"/>
                    <a:pt x="10213" y="4615"/>
                    <a:pt x="9932" y="5172"/>
                  </a:cubicBezTo>
                  <a:cubicBezTo>
                    <a:pt x="9216" y="6594"/>
                    <a:pt x="8813" y="8123"/>
                    <a:pt x="8199" y="9577"/>
                  </a:cubicBezTo>
                  <a:cubicBezTo>
                    <a:pt x="7821" y="10469"/>
                    <a:pt x="7713" y="11424"/>
                    <a:pt x="7407" y="12335"/>
                  </a:cubicBezTo>
                  <a:cubicBezTo>
                    <a:pt x="7184" y="12992"/>
                    <a:pt x="7310" y="13746"/>
                    <a:pt x="7204" y="14446"/>
                  </a:cubicBezTo>
                  <a:cubicBezTo>
                    <a:pt x="7054" y="15437"/>
                    <a:pt x="7006" y="16439"/>
                    <a:pt x="7060" y="17439"/>
                  </a:cubicBezTo>
                  <a:cubicBezTo>
                    <a:pt x="7126" y="18636"/>
                    <a:pt x="6919" y="19837"/>
                    <a:pt x="7204" y="21038"/>
                  </a:cubicBezTo>
                  <a:cubicBezTo>
                    <a:pt x="7303" y="21458"/>
                    <a:pt x="7381" y="21930"/>
                    <a:pt x="7377" y="22373"/>
                  </a:cubicBezTo>
                  <a:cubicBezTo>
                    <a:pt x="7371" y="23073"/>
                    <a:pt x="7701" y="23695"/>
                    <a:pt x="7802" y="24372"/>
                  </a:cubicBezTo>
                  <a:cubicBezTo>
                    <a:pt x="7979" y="25565"/>
                    <a:pt x="8288" y="26757"/>
                    <a:pt x="8812" y="27877"/>
                  </a:cubicBezTo>
                  <a:cubicBezTo>
                    <a:pt x="9314" y="28948"/>
                    <a:pt x="9759" y="30045"/>
                    <a:pt x="10482" y="31015"/>
                  </a:cubicBezTo>
                  <a:cubicBezTo>
                    <a:pt x="10683" y="31286"/>
                    <a:pt x="10867" y="31428"/>
                    <a:pt x="11061" y="31428"/>
                  </a:cubicBezTo>
                  <a:cubicBezTo>
                    <a:pt x="11231" y="31428"/>
                    <a:pt x="11409" y="31318"/>
                    <a:pt x="11613" y="31093"/>
                  </a:cubicBezTo>
                  <a:cubicBezTo>
                    <a:pt x="11924" y="30747"/>
                    <a:pt x="12361" y="30632"/>
                    <a:pt x="12767" y="30494"/>
                  </a:cubicBezTo>
                  <a:cubicBezTo>
                    <a:pt x="12840" y="30469"/>
                    <a:pt x="12909" y="30458"/>
                    <a:pt x="12974" y="30458"/>
                  </a:cubicBezTo>
                  <a:cubicBezTo>
                    <a:pt x="13252" y="30458"/>
                    <a:pt x="13433" y="30678"/>
                    <a:pt x="13433" y="30998"/>
                  </a:cubicBezTo>
                  <a:cubicBezTo>
                    <a:pt x="13433" y="31950"/>
                    <a:pt x="13460" y="32906"/>
                    <a:pt x="13369" y="33853"/>
                  </a:cubicBezTo>
                  <a:cubicBezTo>
                    <a:pt x="13237" y="35219"/>
                    <a:pt x="12868" y="36543"/>
                    <a:pt x="12355" y="37828"/>
                  </a:cubicBezTo>
                  <a:cubicBezTo>
                    <a:pt x="12299" y="37970"/>
                    <a:pt x="12273" y="38090"/>
                    <a:pt x="12085" y="38104"/>
                  </a:cubicBezTo>
                  <a:cubicBezTo>
                    <a:pt x="11730" y="38131"/>
                    <a:pt x="11359" y="38229"/>
                    <a:pt x="11012" y="38229"/>
                  </a:cubicBezTo>
                  <a:cubicBezTo>
                    <a:pt x="10910" y="38229"/>
                    <a:pt x="10811" y="38220"/>
                    <a:pt x="10714" y="38199"/>
                  </a:cubicBezTo>
                  <a:cubicBezTo>
                    <a:pt x="9313" y="37891"/>
                    <a:pt x="7873" y="37706"/>
                    <a:pt x="6527" y="37217"/>
                  </a:cubicBezTo>
                  <a:cubicBezTo>
                    <a:pt x="5868" y="36978"/>
                    <a:pt x="5153" y="36791"/>
                    <a:pt x="4614" y="36306"/>
                  </a:cubicBezTo>
                  <a:cubicBezTo>
                    <a:pt x="4296" y="36022"/>
                    <a:pt x="4156" y="35784"/>
                    <a:pt x="4614" y="35462"/>
                  </a:cubicBezTo>
                  <a:cubicBezTo>
                    <a:pt x="5181" y="35063"/>
                    <a:pt x="5573" y="34467"/>
                    <a:pt x="6206" y="34131"/>
                  </a:cubicBezTo>
                  <a:cubicBezTo>
                    <a:pt x="6333" y="34063"/>
                    <a:pt x="6438" y="33998"/>
                    <a:pt x="6340" y="33863"/>
                  </a:cubicBezTo>
                  <a:cubicBezTo>
                    <a:pt x="6101" y="33524"/>
                    <a:pt x="6066" y="33127"/>
                    <a:pt x="5933" y="32767"/>
                  </a:cubicBezTo>
                  <a:cubicBezTo>
                    <a:pt x="5769" y="32323"/>
                    <a:pt x="5664" y="31818"/>
                    <a:pt x="5392" y="31436"/>
                  </a:cubicBezTo>
                  <a:cubicBezTo>
                    <a:pt x="4882" y="30720"/>
                    <a:pt x="4675" y="29901"/>
                    <a:pt x="4328" y="29133"/>
                  </a:cubicBezTo>
                  <a:cubicBezTo>
                    <a:pt x="3817" y="27997"/>
                    <a:pt x="3460" y="26803"/>
                    <a:pt x="3025" y="25638"/>
                  </a:cubicBezTo>
                  <a:cubicBezTo>
                    <a:pt x="2588" y="24465"/>
                    <a:pt x="2214" y="23281"/>
                    <a:pt x="1944" y="22069"/>
                  </a:cubicBezTo>
                  <a:cubicBezTo>
                    <a:pt x="1666" y="20820"/>
                    <a:pt x="1457" y="19561"/>
                    <a:pt x="1379" y="18278"/>
                  </a:cubicBezTo>
                  <a:cubicBezTo>
                    <a:pt x="1296" y="16911"/>
                    <a:pt x="1233" y="15546"/>
                    <a:pt x="1379" y="14187"/>
                  </a:cubicBezTo>
                  <a:cubicBezTo>
                    <a:pt x="1454" y="13484"/>
                    <a:pt x="1617" y="12782"/>
                    <a:pt x="1706" y="12083"/>
                  </a:cubicBezTo>
                  <a:cubicBezTo>
                    <a:pt x="1839" y="11030"/>
                    <a:pt x="2018" y="9989"/>
                    <a:pt x="2287" y="8969"/>
                  </a:cubicBezTo>
                  <a:cubicBezTo>
                    <a:pt x="2634" y="7649"/>
                    <a:pt x="3027" y="6344"/>
                    <a:pt x="3598" y="5078"/>
                  </a:cubicBezTo>
                  <a:cubicBezTo>
                    <a:pt x="4003" y="4180"/>
                    <a:pt x="4528" y="3317"/>
                    <a:pt x="4778" y="2353"/>
                  </a:cubicBezTo>
                  <a:cubicBezTo>
                    <a:pt x="4818" y="2204"/>
                    <a:pt x="4929" y="2071"/>
                    <a:pt x="5006" y="1930"/>
                  </a:cubicBezTo>
                  <a:close/>
                  <a:moveTo>
                    <a:pt x="5247" y="1"/>
                  </a:moveTo>
                  <a:cubicBezTo>
                    <a:pt x="5196" y="1"/>
                    <a:pt x="5141" y="18"/>
                    <a:pt x="5080" y="59"/>
                  </a:cubicBezTo>
                  <a:cubicBezTo>
                    <a:pt x="4765" y="270"/>
                    <a:pt x="4406" y="440"/>
                    <a:pt x="4248" y="822"/>
                  </a:cubicBezTo>
                  <a:cubicBezTo>
                    <a:pt x="4007" y="1412"/>
                    <a:pt x="3605" y="1925"/>
                    <a:pt x="3308" y="2493"/>
                  </a:cubicBezTo>
                  <a:cubicBezTo>
                    <a:pt x="2962" y="3155"/>
                    <a:pt x="2699" y="3847"/>
                    <a:pt x="2364" y="4513"/>
                  </a:cubicBezTo>
                  <a:cubicBezTo>
                    <a:pt x="1934" y="5365"/>
                    <a:pt x="1729" y="6281"/>
                    <a:pt x="1556" y="7214"/>
                  </a:cubicBezTo>
                  <a:cubicBezTo>
                    <a:pt x="1382" y="8142"/>
                    <a:pt x="1020" y="9023"/>
                    <a:pt x="883" y="9980"/>
                  </a:cubicBezTo>
                  <a:cubicBezTo>
                    <a:pt x="679" y="11392"/>
                    <a:pt x="327" y="12782"/>
                    <a:pt x="256" y="14219"/>
                  </a:cubicBezTo>
                  <a:cubicBezTo>
                    <a:pt x="207" y="15215"/>
                    <a:pt x="170" y="16213"/>
                    <a:pt x="124" y="17210"/>
                  </a:cubicBezTo>
                  <a:cubicBezTo>
                    <a:pt x="113" y="17475"/>
                    <a:pt x="309" y="17693"/>
                    <a:pt x="235" y="17973"/>
                  </a:cubicBezTo>
                  <a:cubicBezTo>
                    <a:pt x="1" y="18856"/>
                    <a:pt x="395" y="19707"/>
                    <a:pt x="442" y="20578"/>
                  </a:cubicBezTo>
                  <a:cubicBezTo>
                    <a:pt x="476" y="21233"/>
                    <a:pt x="635" y="21888"/>
                    <a:pt x="724" y="22532"/>
                  </a:cubicBezTo>
                  <a:cubicBezTo>
                    <a:pt x="819" y="23229"/>
                    <a:pt x="958" y="23935"/>
                    <a:pt x="1160" y="24582"/>
                  </a:cubicBezTo>
                  <a:cubicBezTo>
                    <a:pt x="1448" y="25511"/>
                    <a:pt x="1763" y="26439"/>
                    <a:pt x="2093" y="27359"/>
                  </a:cubicBezTo>
                  <a:cubicBezTo>
                    <a:pt x="2231" y="27745"/>
                    <a:pt x="2290" y="28162"/>
                    <a:pt x="2452" y="28520"/>
                  </a:cubicBezTo>
                  <a:cubicBezTo>
                    <a:pt x="2757" y="29190"/>
                    <a:pt x="2986" y="29890"/>
                    <a:pt x="3400" y="30529"/>
                  </a:cubicBezTo>
                  <a:cubicBezTo>
                    <a:pt x="3925" y="31338"/>
                    <a:pt x="4196" y="32309"/>
                    <a:pt x="4888" y="33006"/>
                  </a:cubicBezTo>
                  <a:cubicBezTo>
                    <a:pt x="5378" y="33499"/>
                    <a:pt x="5208" y="33681"/>
                    <a:pt x="4763" y="34014"/>
                  </a:cubicBezTo>
                  <a:cubicBezTo>
                    <a:pt x="4262" y="34389"/>
                    <a:pt x="3617" y="34645"/>
                    <a:pt x="3323" y="35216"/>
                  </a:cubicBezTo>
                  <a:cubicBezTo>
                    <a:pt x="2746" y="36333"/>
                    <a:pt x="3372" y="37232"/>
                    <a:pt x="4575" y="37692"/>
                  </a:cubicBezTo>
                  <a:cubicBezTo>
                    <a:pt x="5150" y="37912"/>
                    <a:pt x="5765" y="38066"/>
                    <a:pt x="6325" y="38291"/>
                  </a:cubicBezTo>
                  <a:cubicBezTo>
                    <a:pt x="7219" y="38649"/>
                    <a:pt x="9523" y="39433"/>
                    <a:pt x="11215" y="39433"/>
                  </a:cubicBezTo>
                  <a:cubicBezTo>
                    <a:pt x="11277" y="39433"/>
                    <a:pt x="11338" y="39432"/>
                    <a:pt x="11398" y="39430"/>
                  </a:cubicBezTo>
                  <a:cubicBezTo>
                    <a:pt x="11987" y="39408"/>
                    <a:pt x="12489" y="39280"/>
                    <a:pt x="12809" y="38988"/>
                  </a:cubicBezTo>
                  <a:cubicBezTo>
                    <a:pt x="13687" y="38186"/>
                    <a:pt x="14348" y="36173"/>
                    <a:pt x="14503" y="35024"/>
                  </a:cubicBezTo>
                  <a:cubicBezTo>
                    <a:pt x="14735" y="33320"/>
                    <a:pt x="14955" y="31600"/>
                    <a:pt x="14635" y="29867"/>
                  </a:cubicBezTo>
                  <a:cubicBezTo>
                    <a:pt x="14547" y="29393"/>
                    <a:pt x="14291" y="29052"/>
                    <a:pt x="13906" y="28907"/>
                  </a:cubicBezTo>
                  <a:cubicBezTo>
                    <a:pt x="13762" y="28852"/>
                    <a:pt x="13613" y="28827"/>
                    <a:pt x="13466" y="28827"/>
                  </a:cubicBezTo>
                  <a:cubicBezTo>
                    <a:pt x="13081" y="28827"/>
                    <a:pt x="12708" y="29003"/>
                    <a:pt x="12477" y="29299"/>
                  </a:cubicBezTo>
                  <a:cubicBezTo>
                    <a:pt x="12230" y="29615"/>
                    <a:pt x="11781" y="29587"/>
                    <a:pt x="11593" y="29944"/>
                  </a:cubicBezTo>
                  <a:cubicBezTo>
                    <a:pt x="11571" y="29986"/>
                    <a:pt x="11529" y="30003"/>
                    <a:pt x="11481" y="30003"/>
                  </a:cubicBezTo>
                  <a:cubicBezTo>
                    <a:pt x="11378" y="30003"/>
                    <a:pt x="11248" y="29922"/>
                    <a:pt x="11234" y="29840"/>
                  </a:cubicBezTo>
                  <a:cubicBezTo>
                    <a:pt x="11126" y="29207"/>
                    <a:pt x="10546" y="28826"/>
                    <a:pt x="10333" y="28244"/>
                  </a:cubicBezTo>
                  <a:cubicBezTo>
                    <a:pt x="9975" y="27270"/>
                    <a:pt x="9567" y="26321"/>
                    <a:pt x="9273" y="25318"/>
                  </a:cubicBezTo>
                  <a:cubicBezTo>
                    <a:pt x="8954" y="24225"/>
                    <a:pt x="8824" y="23110"/>
                    <a:pt x="8534" y="22020"/>
                  </a:cubicBezTo>
                  <a:cubicBezTo>
                    <a:pt x="8308" y="21170"/>
                    <a:pt x="8439" y="20280"/>
                    <a:pt x="8298" y="19443"/>
                  </a:cubicBezTo>
                  <a:cubicBezTo>
                    <a:pt x="8073" y="18105"/>
                    <a:pt x="8290" y="16802"/>
                    <a:pt x="8310" y="15487"/>
                  </a:cubicBezTo>
                  <a:cubicBezTo>
                    <a:pt x="8332" y="14114"/>
                    <a:pt x="8629" y="12763"/>
                    <a:pt x="8874" y="11414"/>
                  </a:cubicBezTo>
                  <a:cubicBezTo>
                    <a:pt x="9017" y="10627"/>
                    <a:pt x="9194" y="9820"/>
                    <a:pt x="9544" y="9103"/>
                  </a:cubicBezTo>
                  <a:cubicBezTo>
                    <a:pt x="9886" y="8399"/>
                    <a:pt x="10125" y="7667"/>
                    <a:pt x="10421" y="6951"/>
                  </a:cubicBezTo>
                  <a:cubicBezTo>
                    <a:pt x="10944" y="5686"/>
                    <a:pt x="11428" y="4405"/>
                    <a:pt x="11978" y="3151"/>
                  </a:cubicBezTo>
                  <a:cubicBezTo>
                    <a:pt x="12187" y="2673"/>
                    <a:pt x="11919" y="1970"/>
                    <a:pt x="11440" y="1970"/>
                  </a:cubicBezTo>
                  <a:cubicBezTo>
                    <a:pt x="11406" y="1970"/>
                    <a:pt x="11370" y="1973"/>
                    <a:pt x="11334" y="1981"/>
                  </a:cubicBezTo>
                  <a:cubicBezTo>
                    <a:pt x="10129" y="2230"/>
                    <a:pt x="8904" y="2522"/>
                    <a:pt x="7791" y="3008"/>
                  </a:cubicBezTo>
                  <a:cubicBezTo>
                    <a:pt x="7431" y="3165"/>
                    <a:pt x="7230" y="3268"/>
                    <a:pt x="7093" y="3268"/>
                  </a:cubicBezTo>
                  <a:cubicBezTo>
                    <a:pt x="6912" y="3268"/>
                    <a:pt x="6842" y="3090"/>
                    <a:pt x="6669" y="2622"/>
                  </a:cubicBezTo>
                  <a:cubicBezTo>
                    <a:pt x="6369" y="1812"/>
                    <a:pt x="6227" y="927"/>
                    <a:pt x="5599" y="236"/>
                  </a:cubicBezTo>
                  <a:cubicBezTo>
                    <a:pt x="5486" y="112"/>
                    <a:pt x="5378" y="1"/>
                    <a:pt x="5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3288423" y="3464525"/>
              <a:ext cx="178987" cy="531341"/>
            </a:xfrm>
            <a:custGeom>
              <a:avLst/>
              <a:gdLst/>
              <a:ahLst/>
              <a:cxnLst/>
              <a:rect l="l" t="t" r="r" b="b"/>
              <a:pathLst>
                <a:path w="12228" h="36300" extrusionOk="0">
                  <a:moveTo>
                    <a:pt x="3773" y="1"/>
                  </a:moveTo>
                  <a:cubicBezTo>
                    <a:pt x="3696" y="141"/>
                    <a:pt x="3585" y="274"/>
                    <a:pt x="3545" y="425"/>
                  </a:cubicBezTo>
                  <a:cubicBezTo>
                    <a:pt x="3295" y="1387"/>
                    <a:pt x="2770" y="2250"/>
                    <a:pt x="2365" y="3148"/>
                  </a:cubicBezTo>
                  <a:cubicBezTo>
                    <a:pt x="1794" y="4416"/>
                    <a:pt x="1401" y="5720"/>
                    <a:pt x="1054" y="7039"/>
                  </a:cubicBezTo>
                  <a:cubicBezTo>
                    <a:pt x="785" y="8059"/>
                    <a:pt x="606" y="9100"/>
                    <a:pt x="473" y="10153"/>
                  </a:cubicBezTo>
                  <a:cubicBezTo>
                    <a:pt x="384" y="10853"/>
                    <a:pt x="221" y="11555"/>
                    <a:pt x="146" y="12257"/>
                  </a:cubicBezTo>
                  <a:cubicBezTo>
                    <a:pt x="0" y="13616"/>
                    <a:pt x="63" y="14981"/>
                    <a:pt x="146" y="16348"/>
                  </a:cubicBezTo>
                  <a:cubicBezTo>
                    <a:pt x="224" y="17632"/>
                    <a:pt x="433" y="18890"/>
                    <a:pt x="711" y="20140"/>
                  </a:cubicBezTo>
                  <a:cubicBezTo>
                    <a:pt x="981" y="21352"/>
                    <a:pt x="1355" y="22535"/>
                    <a:pt x="1792" y="23709"/>
                  </a:cubicBezTo>
                  <a:cubicBezTo>
                    <a:pt x="2227" y="24873"/>
                    <a:pt x="2584" y="26067"/>
                    <a:pt x="3095" y="27203"/>
                  </a:cubicBezTo>
                  <a:cubicBezTo>
                    <a:pt x="3442" y="27971"/>
                    <a:pt x="3649" y="28790"/>
                    <a:pt x="4159" y="29506"/>
                  </a:cubicBezTo>
                  <a:cubicBezTo>
                    <a:pt x="4431" y="29889"/>
                    <a:pt x="4536" y="30393"/>
                    <a:pt x="4700" y="30837"/>
                  </a:cubicBezTo>
                  <a:cubicBezTo>
                    <a:pt x="4833" y="31197"/>
                    <a:pt x="4868" y="31594"/>
                    <a:pt x="5107" y="31933"/>
                  </a:cubicBezTo>
                  <a:cubicBezTo>
                    <a:pt x="5205" y="32069"/>
                    <a:pt x="5100" y="32133"/>
                    <a:pt x="4973" y="32201"/>
                  </a:cubicBezTo>
                  <a:cubicBezTo>
                    <a:pt x="4340" y="32537"/>
                    <a:pt x="3948" y="33134"/>
                    <a:pt x="3381" y="33532"/>
                  </a:cubicBezTo>
                  <a:cubicBezTo>
                    <a:pt x="2923" y="33854"/>
                    <a:pt x="3063" y="34092"/>
                    <a:pt x="3381" y="34376"/>
                  </a:cubicBezTo>
                  <a:cubicBezTo>
                    <a:pt x="3920" y="34861"/>
                    <a:pt x="4635" y="35048"/>
                    <a:pt x="5294" y="35287"/>
                  </a:cubicBezTo>
                  <a:cubicBezTo>
                    <a:pt x="6640" y="35776"/>
                    <a:pt x="8080" y="35961"/>
                    <a:pt x="9481" y="36269"/>
                  </a:cubicBezTo>
                  <a:cubicBezTo>
                    <a:pt x="9578" y="36291"/>
                    <a:pt x="9678" y="36299"/>
                    <a:pt x="9781" y="36299"/>
                  </a:cubicBezTo>
                  <a:cubicBezTo>
                    <a:pt x="10127" y="36299"/>
                    <a:pt x="10498" y="36201"/>
                    <a:pt x="10852" y="36174"/>
                  </a:cubicBezTo>
                  <a:cubicBezTo>
                    <a:pt x="11040" y="36160"/>
                    <a:pt x="11066" y="36041"/>
                    <a:pt x="11122" y="35899"/>
                  </a:cubicBezTo>
                  <a:cubicBezTo>
                    <a:pt x="11635" y="34613"/>
                    <a:pt x="12004" y="33289"/>
                    <a:pt x="12136" y="31924"/>
                  </a:cubicBezTo>
                  <a:cubicBezTo>
                    <a:pt x="12227" y="30978"/>
                    <a:pt x="12200" y="30020"/>
                    <a:pt x="12200" y="29068"/>
                  </a:cubicBezTo>
                  <a:cubicBezTo>
                    <a:pt x="12200" y="28749"/>
                    <a:pt x="12020" y="28528"/>
                    <a:pt x="11742" y="28528"/>
                  </a:cubicBezTo>
                  <a:cubicBezTo>
                    <a:pt x="11677" y="28528"/>
                    <a:pt x="11608" y="28540"/>
                    <a:pt x="11534" y="28566"/>
                  </a:cubicBezTo>
                  <a:cubicBezTo>
                    <a:pt x="11128" y="28702"/>
                    <a:pt x="10691" y="28818"/>
                    <a:pt x="10380" y="29163"/>
                  </a:cubicBezTo>
                  <a:cubicBezTo>
                    <a:pt x="10175" y="29389"/>
                    <a:pt x="9998" y="29498"/>
                    <a:pt x="9827" y="29498"/>
                  </a:cubicBezTo>
                  <a:cubicBezTo>
                    <a:pt x="9634" y="29498"/>
                    <a:pt x="9450" y="29357"/>
                    <a:pt x="9249" y="29086"/>
                  </a:cubicBezTo>
                  <a:cubicBezTo>
                    <a:pt x="8526" y="28115"/>
                    <a:pt x="8081" y="27018"/>
                    <a:pt x="7579" y="25947"/>
                  </a:cubicBezTo>
                  <a:cubicBezTo>
                    <a:pt x="7055" y="24829"/>
                    <a:pt x="6746" y="23635"/>
                    <a:pt x="6569" y="22444"/>
                  </a:cubicBezTo>
                  <a:cubicBezTo>
                    <a:pt x="6468" y="21765"/>
                    <a:pt x="6138" y="21143"/>
                    <a:pt x="6144" y="20443"/>
                  </a:cubicBezTo>
                  <a:cubicBezTo>
                    <a:pt x="6148" y="20001"/>
                    <a:pt x="6070" y="19528"/>
                    <a:pt x="5971" y="19108"/>
                  </a:cubicBezTo>
                  <a:cubicBezTo>
                    <a:pt x="5686" y="17908"/>
                    <a:pt x="5893" y="16706"/>
                    <a:pt x="5827" y="15509"/>
                  </a:cubicBezTo>
                  <a:cubicBezTo>
                    <a:pt x="5773" y="14510"/>
                    <a:pt x="5821" y="13507"/>
                    <a:pt x="5971" y="12517"/>
                  </a:cubicBezTo>
                  <a:cubicBezTo>
                    <a:pt x="6077" y="11816"/>
                    <a:pt x="5951" y="11062"/>
                    <a:pt x="6174" y="10405"/>
                  </a:cubicBezTo>
                  <a:cubicBezTo>
                    <a:pt x="6480" y="9494"/>
                    <a:pt x="6588" y="8539"/>
                    <a:pt x="6966" y="7647"/>
                  </a:cubicBezTo>
                  <a:cubicBezTo>
                    <a:pt x="7580" y="6193"/>
                    <a:pt x="7983" y="4664"/>
                    <a:pt x="8699" y="3242"/>
                  </a:cubicBezTo>
                  <a:cubicBezTo>
                    <a:pt x="8980" y="2685"/>
                    <a:pt x="9196" y="2098"/>
                    <a:pt x="9437" y="1535"/>
                  </a:cubicBezTo>
                  <a:cubicBezTo>
                    <a:pt x="9367" y="1503"/>
                    <a:pt x="9304" y="1491"/>
                    <a:pt x="9245" y="1491"/>
                  </a:cubicBezTo>
                  <a:cubicBezTo>
                    <a:pt x="9035" y="1491"/>
                    <a:pt x="8885" y="1654"/>
                    <a:pt x="8711" y="1696"/>
                  </a:cubicBezTo>
                  <a:cubicBezTo>
                    <a:pt x="7930" y="1886"/>
                    <a:pt x="7086" y="1925"/>
                    <a:pt x="6440" y="2542"/>
                  </a:cubicBezTo>
                  <a:cubicBezTo>
                    <a:pt x="6216" y="2756"/>
                    <a:pt x="5905" y="2880"/>
                    <a:pt x="5600" y="2880"/>
                  </a:cubicBezTo>
                  <a:cubicBezTo>
                    <a:pt x="5164" y="2880"/>
                    <a:pt x="4738" y="2627"/>
                    <a:pt x="4591" y="2020"/>
                  </a:cubicBezTo>
                  <a:cubicBezTo>
                    <a:pt x="4425" y="1328"/>
                    <a:pt x="4023" y="708"/>
                    <a:pt x="3773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25"/>
          <p:cNvGrpSpPr/>
          <p:nvPr/>
        </p:nvGrpSpPr>
        <p:grpSpPr>
          <a:xfrm>
            <a:off x="4523262" y="3058953"/>
            <a:ext cx="167058" cy="468473"/>
            <a:chOff x="3593968" y="3125480"/>
            <a:chExt cx="167058" cy="468473"/>
          </a:xfrm>
        </p:grpSpPr>
        <p:sp>
          <p:nvSpPr>
            <p:cNvPr id="614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5"/>
          <p:cNvGrpSpPr/>
          <p:nvPr/>
        </p:nvGrpSpPr>
        <p:grpSpPr>
          <a:xfrm>
            <a:off x="6782045" y="2968347"/>
            <a:ext cx="233161" cy="539699"/>
            <a:chOff x="5349941" y="3093980"/>
            <a:chExt cx="233161" cy="539699"/>
          </a:xfrm>
        </p:grpSpPr>
        <p:sp>
          <p:nvSpPr>
            <p:cNvPr id="617" name="Google Shape;617;p25"/>
            <p:cNvSpPr/>
            <p:nvPr/>
          </p:nvSpPr>
          <p:spPr>
            <a:xfrm>
              <a:off x="5349941" y="3093980"/>
              <a:ext cx="233161" cy="539699"/>
            </a:xfrm>
            <a:custGeom>
              <a:avLst/>
              <a:gdLst/>
              <a:ahLst/>
              <a:cxnLst/>
              <a:rect l="l" t="t" r="r" b="b"/>
              <a:pathLst>
                <a:path w="15929" h="36871" extrusionOk="0">
                  <a:moveTo>
                    <a:pt x="12927" y="1310"/>
                  </a:moveTo>
                  <a:cubicBezTo>
                    <a:pt x="13059" y="1310"/>
                    <a:pt x="13190" y="1410"/>
                    <a:pt x="13270" y="1603"/>
                  </a:cubicBezTo>
                  <a:cubicBezTo>
                    <a:pt x="14037" y="3447"/>
                    <a:pt x="14481" y="5410"/>
                    <a:pt x="14579" y="7405"/>
                  </a:cubicBezTo>
                  <a:cubicBezTo>
                    <a:pt x="14631" y="8401"/>
                    <a:pt x="14727" y="9404"/>
                    <a:pt x="14650" y="10394"/>
                  </a:cubicBezTo>
                  <a:cubicBezTo>
                    <a:pt x="14570" y="11450"/>
                    <a:pt x="14306" y="12494"/>
                    <a:pt x="14131" y="13546"/>
                  </a:cubicBezTo>
                  <a:cubicBezTo>
                    <a:pt x="13982" y="14438"/>
                    <a:pt x="13803" y="15329"/>
                    <a:pt x="13656" y="16221"/>
                  </a:cubicBezTo>
                  <a:cubicBezTo>
                    <a:pt x="13593" y="16615"/>
                    <a:pt x="13280" y="17030"/>
                    <a:pt x="13228" y="17476"/>
                  </a:cubicBezTo>
                  <a:cubicBezTo>
                    <a:pt x="13137" y="18254"/>
                    <a:pt x="12729" y="18969"/>
                    <a:pt x="12744" y="19765"/>
                  </a:cubicBezTo>
                  <a:cubicBezTo>
                    <a:pt x="12748" y="19962"/>
                    <a:pt x="12605" y="20084"/>
                    <a:pt x="12506" y="20227"/>
                  </a:cubicBezTo>
                  <a:cubicBezTo>
                    <a:pt x="12152" y="20745"/>
                    <a:pt x="12117" y="21370"/>
                    <a:pt x="11878" y="21917"/>
                  </a:cubicBezTo>
                  <a:cubicBezTo>
                    <a:pt x="11669" y="22395"/>
                    <a:pt x="11403" y="22852"/>
                    <a:pt x="11197" y="23339"/>
                  </a:cubicBezTo>
                  <a:cubicBezTo>
                    <a:pt x="10774" y="24333"/>
                    <a:pt x="10336" y="25329"/>
                    <a:pt x="9801" y="26271"/>
                  </a:cubicBezTo>
                  <a:cubicBezTo>
                    <a:pt x="9476" y="26843"/>
                    <a:pt x="9152" y="27421"/>
                    <a:pt x="8703" y="27949"/>
                  </a:cubicBezTo>
                  <a:cubicBezTo>
                    <a:pt x="8295" y="28429"/>
                    <a:pt x="8018" y="29096"/>
                    <a:pt x="7980" y="29777"/>
                  </a:cubicBezTo>
                  <a:cubicBezTo>
                    <a:pt x="7976" y="29848"/>
                    <a:pt x="8039" y="29955"/>
                    <a:pt x="8103" y="29991"/>
                  </a:cubicBezTo>
                  <a:cubicBezTo>
                    <a:pt x="8653" y="30287"/>
                    <a:pt x="9265" y="30417"/>
                    <a:pt x="9863" y="30417"/>
                  </a:cubicBezTo>
                  <a:cubicBezTo>
                    <a:pt x="10029" y="30417"/>
                    <a:pt x="10194" y="30407"/>
                    <a:pt x="10356" y="30388"/>
                  </a:cubicBezTo>
                  <a:cubicBezTo>
                    <a:pt x="10403" y="30382"/>
                    <a:pt x="10446" y="30380"/>
                    <a:pt x="10486" y="30380"/>
                  </a:cubicBezTo>
                  <a:cubicBezTo>
                    <a:pt x="10845" y="30380"/>
                    <a:pt x="10963" y="30592"/>
                    <a:pt x="11120" y="30749"/>
                  </a:cubicBezTo>
                  <a:cubicBezTo>
                    <a:pt x="11379" y="31008"/>
                    <a:pt x="11197" y="31415"/>
                    <a:pt x="11012" y="31581"/>
                  </a:cubicBezTo>
                  <a:cubicBezTo>
                    <a:pt x="10601" y="31950"/>
                    <a:pt x="10266" y="32382"/>
                    <a:pt x="9933" y="32794"/>
                  </a:cubicBezTo>
                  <a:cubicBezTo>
                    <a:pt x="9462" y="33377"/>
                    <a:pt x="8653" y="33346"/>
                    <a:pt x="8173" y="33865"/>
                  </a:cubicBezTo>
                  <a:cubicBezTo>
                    <a:pt x="7504" y="34590"/>
                    <a:pt x="6473" y="34738"/>
                    <a:pt x="5638" y="35201"/>
                  </a:cubicBezTo>
                  <a:cubicBezTo>
                    <a:pt x="5236" y="35424"/>
                    <a:pt x="4663" y="35606"/>
                    <a:pt x="4139" y="35715"/>
                  </a:cubicBezTo>
                  <a:cubicBezTo>
                    <a:pt x="4051" y="35733"/>
                    <a:pt x="3965" y="35742"/>
                    <a:pt x="3882" y="35742"/>
                  </a:cubicBezTo>
                  <a:cubicBezTo>
                    <a:pt x="3305" y="35742"/>
                    <a:pt x="2864" y="35319"/>
                    <a:pt x="2635" y="34737"/>
                  </a:cubicBezTo>
                  <a:cubicBezTo>
                    <a:pt x="2359" y="34039"/>
                    <a:pt x="2036" y="33360"/>
                    <a:pt x="1840" y="32632"/>
                  </a:cubicBezTo>
                  <a:cubicBezTo>
                    <a:pt x="1529" y="31483"/>
                    <a:pt x="1307" y="30321"/>
                    <a:pt x="1148" y="29146"/>
                  </a:cubicBezTo>
                  <a:cubicBezTo>
                    <a:pt x="1174" y="28775"/>
                    <a:pt x="1008" y="28419"/>
                    <a:pt x="1097" y="28043"/>
                  </a:cubicBezTo>
                  <a:cubicBezTo>
                    <a:pt x="1157" y="27799"/>
                    <a:pt x="1142" y="27603"/>
                    <a:pt x="1483" y="27443"/>
                  </a:cubicBezTo>
                  <a:cubicBezTo>
                    <a:pt x="1591" y="27393"/>
                    <a:pt x="1677" y="27372"/>
                    <a:pt x="1749" y="27372"/>
                  </a:cubicBezTo>
                  <a:cubicBezTo>
                    <a:pt x="1929" y="27372"/>
                    <a:pt x="2027" y="27499"/>
                    <a:pt x="2173" y="27605"/>
                  </a:cubicBezTo>
                  <a:cubicBezTo>
                    <a:pt x="2562" y="27884"/>
                    <a:pt x="2989" y="28107"/>
                    <a:pt x="3305" y="28491"/>
                  </a:cubicBezTo>
                  <a:cubicBezTo>
                    <a:pt x="3370" y="28570"/>
                    <a:pt x="3467" y="28604"/>
                    <a:pt x="3578" y="28604"/>
                  </a:cubicBezTo>
                  <a:cubicBezTo>
                    <a:pt x="3907" y="28604"/>
                    <a:pt x="4366" y="28308"/>
                    <a:pt x="4536" y="27980"/>
                  </a:cubicBezTo>
                  <a:cubicBezTo>
                    <a:pt x="4977" y="27132"/>
                    <a:pt x="5231" y="26216"/>
                    <a:pt x="5696" y="25369"/>
                  </a:cubicBezTo>
                  <a:cubicBezTo>
                    <a:pt x="5998" y="24820"/>
                    <a:pt x="6213" y="24169"/>
                    <a:pt x="6373" y="23540"/>
                  </a:cubicBezTo>
                  <a:cubicBezTo>
                    <a:pt x="6578" y="22733"/>
                    <a:pt x="6987" y="21995"/>
                    <a:pt x="7202" y="21198"/>
                  </a:cubicBezTo>
                  <a:cubicBezTo>
                    <a:pt x="7513" y="20044"/>
                    <a:pt x="7832" y="18890"/>
                    <a:pt x="8063" y="17721"/>
                  </a:cubicBezTo>
                  <a:cubicBezTo>
                    <a:pt x="8290" y="16565"/>
                    <a:pt x="8346" y="15382"/>
                    <a:pt x="8548" y="14217"/>
                  </a:cubicBezTo>
                  <a:cubicBezTo>
                    <a:pt x="8669" y="13519"/>
                    <a:pt x="8479" y="12782"/>
                    <a:pt x="8636" y="12077"/>
                  </a:cubicBezTo>
                  <a:cubicBezTo>
                    <a:pt x="8845" y="11130"/>
                    <a:pt x="8470" y="10201"/>
                    <a:pt x="8591" y="9254"/>
                  </a:cubicBezTo>
                  <a:cubicBezTo>
                    <a:pt x="8628" y="8964"/>
                    <a:pt x="8495" y="8640"/>
                    <a:pt x="8393" y="8347"/>
                  </a:cubicBezTo>
                  <a:cubicBezTo>
                    <a:pt x="8063" y="7404"/>
                    <a:pt x="8069" y="6405"/>
                    <a:pt x="7855" y="5440"/>
                  </a:cubicBezTo>
                  <a:cubicBezTo>
                    <a:pt x="7688" y="4686"/>
                    <a:pt x="7361" y="3983"/>
                    <a:pt x="7190" y="3230"/>
                  </a:cubicBezTo>
                  <a:cubicBezTo>
                    <a:pt x="7114" y="2892"/>
                    <a:pt x="7181" y="2640"/>
                    <a:pt x="7353" y="2457"/>
                  </a:cubicBezTo>
                  <a:cubicBezTo>
                    <a:pt x="7403" y="2403"/>
                    <a:pt x="7456" y="2383"/>
                    <a:pt x="7508" y="2383"/>
                  </a:cubicBezTo>
                  <a:cubicBezTo>
                    <a:pt x="7677" y="2383"/>
                    <a:pt x="7848" y="2592"/>
                    <a:pt x="7955" y="2592"/>
                  </a:cubicBezTo>
                  <a:cubicBezTo>
                    <a:pt x="7956" y="2592"/>
                    <a:pt x="7956" y="2592"/>
                    <a:pt x="7957" y="2592"/>
                  </a:cubicBezTo>
                  <a:cubicBezTo>
                    <a:pt x="7962" y="2592"/>
                    <a:pt x="7967" y="2592"/>
                    <a:pt x="7972" y="2592"/>
                  </a:cubicBezTo>
                  <a:cubicBezTo>
                    <a:pt x="8540" y="2592"/>
                    <a:pt x="8708" y="3323"/>
                    <a:pt x="9238" y="3323"/>
                  </a:cubicBezTo>
                  <a:cubicBezTo>
                    <a:pt x="9303" y="3323"/>
                    <a:pt x="9374" y="3311"/>
                    <a:pt x="9453" y="3286"/>
                  </a:cubicBezTo>
                  <a:lnTo>
                    <a:pt x="9453" y="3286"/>
                  </a:lnTo>
                  <a:cubicBezTo>
                    <a:pt x="9313" y="3820"/>
                    <a:pt x="10190" y="3615"/>
                    <a:pt x="10117" y="4113"/>
                  </a:cubicBezTo>
                  <a:cubicBezTo>
                    <a:pt x="10115" y="4128"/>
                    <a:pt x="10277" y="4185"/>
                    <a:pt x="10364" y="4186"/>
                  </a:cubicBezTo>
                  <a:cubicBezTo>
                    <a:pt x="10367" y="4186"/>
                    <a:pt x="10369" y="4186"/>
                    <a:pt x="10372" y="4186"/>
                  </a:cubicBezTo>
                  <a:cubicBezTo>
                    <a:pt x="10862" y="4186"/>
                    <a:pt x="11564" y="3564"/>
                    <a:pt x="11752" y="3116"/>
                  </a:cubicBezTo>
                  <a:cubicBezTo>
                    <a:pt x="11995" y="2544"/>
                    <a:pt x="12296" y="1996"/>
                    <a:pt x="12647" y="1484"/>
                  </a:cubicBezTo>
                  <a:cubicBezTo>
                    <a:pt x="12727" y="1367"/>
                    <a:pt x="12827" y="1310"/>
                    <a:pt x="12927" y="1310"/>
                  </a:cubicBezTo>
                  <a:close/>
                  <a:moveTo>
                    <a:pt x="12887" y="1"/>
                  </a:moveTo>
                  <a:cubicBezTo>
                    <a:pt x="12771" y="1"/>
                    <a:pt x="12650" y="41"/>
                    <a:pt x="12523" y="140"/>
                  </a:cubicBezTo>
                  <a:cubicBezTo>
                    <a:pt x="11957" y="581"/>
                    <a:pt x="11346" y="1034"/>
                    <a:pt x="11223" y="1824"/>
                  </a:cubicBezTo>
                  <a:cubicBezTo>
                    <a:pt x="11154" y="2269"/>
                    <a:pt x="10693" y="2710"/>
                    <a:pt x="10406" y="2710"/>
                  </a:cubicBezTo>
                  <a:cubicBezTo>
                    <a:pt x="10348" y="2710"/>
                    <a:pt x="10297" y="2692"/>
                    <a:pt x="10257" y="2652"/>
                  </a:cubicBezTo>
                  <a:cubicBezTo>
                    <a:pt x="9907" y="2293"/>
                    <a:pt x="9388" y="2203"/>
                    <a:pt x="9062" y="1830"/>
                  </a:cubicBezTo>
                  <a:cubicBezTo>
                    <a:pt x="8642" y="1350"/>
                    <a:pt x="8099" y="1195"/>
                    <a:pt x="7526" y="1195"/>
                  </a:cubicBezTo>
                  <a:cubicBezTo>
                    <a:pt x="7343" y="1195"/>
                    <a:pt x="7156" y="1210"/>
                    <a:pt x="6970" y="1237"/>
                  </a:cubicBezTo>
                  <a:cubicBezTo>
                    <a:pt x="6277" y="1333"/>
                    <a:pt x="5810" y="2349"/>
                    <a:pt x="6088" y="3136"/>
                  </a:cubicBezTo>
                  <a:cubicBezTo>
                    <a:pt x="6742" y="4984"/>
                    <a:pt x="7086" y="6890"/>
                    <a:pt x="7331" y="8817"/>
                  </a:cubicBezTo>
                  <a:cubicBezTo>
                    <a:pt x="7603" y="10944"/>
                    <a:pt x="7501" y="13074"/>
                    <a:pt x="7295" y="15197"/>
                  </a:cubicBezTo>
                  <a:cubicBezTo>
                    <a:pt x="7024" y="17985"/>
                    <a:pt x="6143" y="20642"/>
                    <a:pt x="5214" y="23277"/>
                  </a:cubicBezTo>
                  <a:cubicBezTo>
                    <a:pt x="4791" y="24475"/>
                    <a:pt x="4192" y="25614"/>
                    <a:pt x="3739" y="26803"/>
                  </a:cubicBezTo>
                  <a:cubicBezTo>
                    <a:pt x="3651" y="27033"/>
                    <a:pt x="3591" y="27123"/>
                    <a:pt x="3515" y="27123"/>
                  </a:cubicBezTo>
                  <a:cubicBezTo>
                    <a:pt x="3439" y="27123"/>
                    <a:pt x="3348" y="27036"/>
                    <a:pt x="3198" y="26910"/>
                  </a:cubicBezTo>
                  <a:cubicBezTo>
                    <a:pt x="2859" y="26625"/>
                    <a:pt x="2448" y="26398"/>
                    <a:pt x="2030" y="26234"/>
                  </a:cubicBezTo>
                  <a:cubicBezTo>
                    <a:pt x="1831" y="26156"/>
                    <a:pt x="1632" y="26109"/>
                    <a:pt x="1439" y="26109"/>
                  </a:cubicBezTo>
                  <a:cubicBezTo>
                    <a:pt x="1143" y="26109"/>
                    <a:pt x="859" y="26220"/>
                    <a:pt x="605" y="26501"/>
                  </a:cubicBezTo>
                  <a:cubicBezTo>
                    <a:pt x="136" y="27020"/>
                    <a:pt x="108" y="27630"/>
                    <a:pt x="61" y="28260"/>
                  </a:cubicBezTo>
                  <a:cubicBezTo>
                    <a:pt x="0" y="29096"/>
                    <a:pt x="120" y="29893"/>
                    <a:pt x="335" y="30707"/>
                  </a:cubicBezTo>
                  <a:cubicBezTo>
                    <a:pt x="804" y="32483"/>
                    <a:pt x="983" y="34337"/>
                    <a:pt x="2140" y="35903"/>
                  </a:cubicBezTo>
                  <a:cubicBezTo>
                    <a:pt x="2602" y="36528"/>
                    <a:pt x="3179" y="36870"/>
                    <a:pt x="3835" y="36870"/>
                  </a:cubicBezTo>
                  <a:cubicBezTo>
                    <a:pt x="4087" y="36870"/>
                    <a:pt x="4351" y="36820"/>
                    <a:pt x="4625" y="36715"/>
                  </a:cubicBezTo>
                  <a:cubicBezTo>
                    <a:pt x="4713" y="36681"/>
                    <a:pt x="4821" y="36622"/>
                    <a:pt x="4903" y="36622"/>
                  </a:cubicBezTo>
                  <a:cubicBezTo>
                    <a:pt x="4918" y="36622"/>
                    <a:pt x="4933" y="36625"/>
                    <a:pt x="4946" y="36630"/>
                  </a:cubicBezTo>
                  <a:cubicBezTo>
                    <a:pt x="5045" y="36666"/>
                    <a:pt x="5141" y="36681"/>
                    <a:pt x="5234" y="36681"/>
                  </a:cubicBezTo>
                  <a:cubicBezTo>
                    <a:pt x="5533" y="36681"/>
                    <a:pt x="5801" y="36526"/>
                    <a:pt x="6052" y="36426"/>
                  </a:cubicBezTo>
                  <a:cubicBezTo>
                    <a:pt x="7247" y="35943"/>
                    <a:pt x="8409" y="35368"/>
                    <a:pt x="9415" y="34583"/>
                  </a:cubicBezTo>
                  <a:cubicBezTo>
                    <a:pt x="9843" y="34248"/>
                    <a:pt x="10371" y="34059"/>
                    <a:pt x="10742" y="33679"/>
                  </a:cubicBezTo>
                  <a:cubicBezTo>
                    <a:pt x="11260" y="33149"/>
                    <a:pt x="11734" y="32578"/>
                    <a:pt x="12221" y="32019"/>
                  </a:cubicBezTo>
                  <a:cubicBezTo>
                    <a:pt x="12704" y="31466"/>
                    <a:pt x="12594" y="30289"/>
                    <a:pt x="12125" y="29759"/>
                  </a:cubicBezTo>
                  <a:cubicBezTo>
                    <a:pt x="11458" y="29005"/>
                    <a:pt x="10487" y="29296"/>
                    <a:pt x="9674" y="28966"/>
                  </a:cubicBezTo>
                  <a:cubicBezTo>
                    <a:pt x="10067" y="28223"/>
                    <a:pt x="10499" y="27502"/>
                    <a:pt x="10969" y="26805"/>
                  </a:cubicBezTo>
                  <a:cubicBezTo>
                    <a:pt x="11890" y="25436"/>
                    <a:pt x="12447" y="23934"/>
                    <a:pt x="13058" y="22452"/>
                  </a:cubicBezTo>
                  <a:cubicBezTo>
                    <a:pt x="13312" y="21834"/>
                    <a:pt x="13390" y="21105"/>
                    <a:pt x="13682" y="20514"/>
                  </a:cubicBezTo>
                  <a:cubicBezTo>
                    <a:pt x="14169" y="19526"/>
                    <a:pt x="14222" y="18455"/>
                    <a:pt x="14564" y="17445"/>
                  </a:cubicBezTo>
                  <a:cubicBezTo>
                    <a:pt x="14800" y="16742"/>
                    <a:pt x="14681" y="15916"/>
                    <a:pt x="14969" y="15241"/>
                  </a:cubicBezTo>
                  <a:cubicBezTo>
                    <a:pt x="15522" y="13946"/>
                    <a:pt x="15189" y="12538"/>
                    <a:pt x="15697" y="11240"/>
                  </a:cubicBezTo>
                  <a:cubicBezTo>
                    <a:pt x="15929" y="10648"/>
                    <a:pt x="15914" y="9967"/>
                    <a:pt x="15738" y="9296"/>
                  </a:cubicBezTo>
                  <a:cubicBezTo>
                    <a:pt x="15592" y="8741"/>
                    <a:pt x="15753" y="8143"/>
                    <a:pt x="15712" y="7553"/>
                  </a:cubicBezTo>
                  <a:cubicBezTo>
                    <a:pt x="15649" y="6681"/>
                    <a:pt x="15621" y="5792"/>
                    <a:pt x="15477" y="4936"/>
                  </a:cubicBezTo>
                  <a:cubicBezTo>
                    <a:pt x="15338" y="4101"/>
                    <a:pt x="14989" y="3286"/>
                    <a:pt x="14650" y="2495"/>
                  </a:cubicBezTo>
                  <a:cubicBezTo>
                    <a:pt x="14362" y="1822"/>
                    <a:pt x="14323" y="1029"/>
                    <a:pt x="13715" y="503"/>
                  </a:cubicBezTo>
                  <a:cubicBezTo>
                    <a:pt x="13473" y="293"/>
                    <a:pt x="13200" y="1"/>
                    <a:pt x="12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5364681" y="3113155"/>
              <a:ext cx="200841" cy="503998"/>
            </a:xfrm>
            <a:custGeom>
              <a:avLst/>
              <a:gdLst/>
              <a:ahLst/>
              <a:cxnLst/>
              <a:rect l="l" t="t" r="r" b="b"/>
              <a:pathLst>
                <a:path w="13721" h="34432" extrusionOk="0">
                  <a:moveTo>
                    <a:pt x="11920" y="0"/>
                  </a:moveTo>
                  <a:cubicBezTo>
                    <a:pt x="11820" y="0"/>
                    <a:pt x="11720" y="57"/>
                    <a:pt x="11640" y="174"/>
                  </a:cubicBezTo>
                  <a:cubicBezTo>
                    <a:pt x="11289" y="686"/>
                    <a:pt x="10988" y="1234"/>
                    <a:pt x="10745" y="1808"/>
                  </a:cubicBezTo>
                  <a:cubicBezTo>
                    <a:pt x="10557" y="2254"/>
                    <a:pt x="9855" y="2877"/>
                    <a:pt x="9365" y="2877"/>
                  </a:cubicBezTo>
                  <a:cubicBezTo>
                    <a:pt x="9362" y="2877"/>
                    <a:pt x="9360" y="2877"/>
                    <a:pt x="9357" y="2877"/>
                  </a:cubicBezTo>
                  <a:cubicBezTo>
                    <a:pt x="9270" y="2876"/>
                    <a:pt x="9108" y="2818"/>
                    <a:pt x="9110" y="2803"/>
                  </a:cubicBezTo>
                  <a:cubicBezTo>
                    <a:pt x="9183" y="2306"/>
                    <a:pt x="8306" y="2510"/>
                    <a:pt x="8446" y="1976"/>
                  </a:cubicBezTo>
                  <a:lnTo>
                    <a:pt x="8446" y="1976"/>
                  </a:lnTo>
                  <a:cubicBezTo>
                    <a:pt x="8367" y="2001"/>
                    <a:pt x="8296" y="2013"/>
                    <a:pt x="8231" y="2013"/>
                  </a:cubicBezTo>
                  <a:cubicBezTo>
                    <a:pt x="7701" y="2013"/>
                    <a:pt x="7533" y="1282"/>
                    <a:pt x="6965" y="1282"/>
                  </a:cubicBezTo>
                  <a:cubicBezTo>
                    <a:pt x="6960" y="1282"/>
                    <a:pt x="6955" y="1282"/>
                    <a:pt x="6950" y="1282"/>
                  </a:cubicBezTo>
                  <a:cubicBezTo>
                    <a:pt x="6949" y="1282"/>
                    <a:pt x="6949" y="1282"/>
                    <a:pt x="6948" y="1282"/>
                  </a:cubicBezTo>
                  <a:cubicBezTo>
                    <a:pt x="6841" y="1282"/>
                    <a:pt x="6670" y="1074"/>
                    <a:pt x="6502" y="1074"/>
                  </a:cubicBezTo>
                  <a:cubicBezTo>
                    <a:pt x="6449" y="1074"/>
                    <a:pt x="6397" y="1094"/>
                    <a:pt x="6346" y="1148"/>
                  </a:cubicBezTo>
                  <a:cubicBezTo>
                    <a:pt x="6174" y="1331"/>
                    <a:pt x="6107" y="1582"/>
                    <a:pt x="6183" y="1920"/>
                  </a:cubicBezTo>
                  <a:cubicBezTo>
                    <a:pt x="6354" y="2673"/>
                    <a:pt x="6681" y="3376"/>
                    <a:pt x="6848" y="4132"/>
                  </a:cubicBezTo>
                  <a:cubicBezTo>
                    <a:pt x="7062" y="5095"/>
                    <a:pt x="7056" y="6094"/>
                    <a:pt x="7386" y="7037"/>
                  </a:cubicBezTo>
                  <a:cubicBezTo>
                    <a:pt x="7488" y="7330"/>
                    <a:pt x="7621" y="7654"/>
                    <a:pt x="7584" y="7944"/>
                  </a:cubicBezTo>
                  <a:cubicBezTo>
                    <a:pt x="7463" y="8891"/>
                    <a:pt x="7838" y="9820"/>
                    <a:pt x="7629" y="10767"/>
                  </a:cubicBezTo>
                  <a:cubicBezTo>
                    <a:pt x="7472" y="11472"/>
                    <a:pt x="7662" y="12210"/>
                    <a:pt x="7541" y="12907"/>
                  </a:cubicBezTo>
                  <a:cubicBezTo>
                    <a:pt x="7339" y="14072"/>
                    <a:pt x="7283" y="15255"/>
                    <a:pt x="7056" y="16411"/>
                  </a:cubicBezTo>
                  <a:cubicBezTo>
                    <a:pt x="6825" y="17580"/>
                    <a:pt x="6506" y="18735"/>
                    <a:pt x="6195" y="19888"/>
                  </a:cubicBezTo>
                  <a:cubicBezTo>
                    <a:pt x="5980" y="20687"/>
                    <a:pt x="5571" y="21423"/>
                    <a:pt x="5366" y="22230"/>
                  </a:cubicBezTo>
                  <a:cubicBezTo>
                    <a:pt x="5206" y="22859"/>
                    <a:pt x="4991" y="23510"/>
                    <a:pt x="4689" y="24060"/>
                  </a:cubicBezTo>
                  <a:cubicBezTo>
                    <a:pt x="4224" y="24906"/>
                    <a:pt x="3970" y="25822"/>
                    <a:pt x="3529" y="26670"/>
                  </a:cubicBezTo>
                  <a:cubicBezTo>
                    <a:pt x="3359" y="26998"/>
                    <a:pt x="2900" y="27295"/>
                    <a:pt x="2571" y="27295"/>
                  </a:cubicBezTo>
                  <a:cubicBezTo>
                    <a:pt x="2460" y="27295"/>
                    <a:pt x="2363" y="27260"/>
                    <a:pt x="2298" y="27181"/>
                  </a:cubicBezTo>
                  <a:cubicBezTo>
                    <a:pt x="1982" y="26797"/>
                    <a:pt x="1555" y="26575"/>
                    <a:pt x="1166" y="26295"/>
                  </a:cubicBezTo>
                  <a:cubicBezTo>
                    <a:pt x="1020" y="26189"/>
                    <a:pt x="922" y="26062"/>
                    <a:pt x="742" y="26062"/>
                  </a:cubicBezTo>
                  <a:cubicBezTo>
                    <a:pt x="670" y="26062"/>
                    <a:pt x="584" y="26083"/>
                    <a:pt x="476" y="26133"/>
                  </a:cubicBezTo>
                  <a:cubicBezTo>
                    <a:pt x="135" y="26295"/>
                    <a:pt x="150" y="26489"/>
                    <a:pt x="90" y="26733"/>
                  </a:cubicBezTo>
                  <a:cubicBezTo>
                    <a:pt x="1" y="27109"/>
                    <a:pt x="167" y="27465"/>
                    <a:pt x="141" y="27836"/>
                  </a:cubicBezTo>
                  <a:cubicBezTo>
                    <a:pt x="300" y="29011"/>
                    <a:pt x="522" y="30173"/>
                    <a:pt x="833" y="31324"/>
                  </a:cubicBezTo>
                  <a:cubicBezTo>
                    <a:pt x="1029" y="32052"/>
                    <a:pt x="1352" y="32729"/>
                    <a:pt x="1628" y="33427"/>
                  </a:cubicBezTo>
                  <a:cubicBezTo>
                    <a:pt x="1857" y="34010"/>
                    <a:pt x="2297" y="34432"/>
                    <a:pt x="2875" y="34432"/>
                  </a:cubicBezTo>
                  <a:cubicBezTo>
                    <a:pt x="2958" y="34432"/>
                    <a:pt x="3044" y="34423"/>
                    <a:pt x="3132" y="34405"/>
                  </a:cubicBezTo>
                  <a:cubicBezTo>
                    <a:pt x="3656" y="34296"/>
                    <a:pt x="4229" y="34115"/>
                    <a:pt x="4631" y="33892"/>
                  </a:cubicBezTo>
                  <a:cubicBezTo>
                    <a:pt x="5466" y="33428"/>
                    <a:pt x="6497" y="33280"/>
                    <a:pt x="7166" y="32555"/>
                  </a:cubicBezTo>
                  <a:cubicBezTo>
                    <a:pt x="7646" y="32036"/>
                    <a:pt x="8455" y="32067"/>
                    <a:pt x="8927" y="31485"/>
                  </a:cubicBezTo>
                  <a:cubicBezTo>
                    <a:pt x="9259" y="31072"/>
                    <a:pt x="9594" y="30641"/>
                    <a:pt x="10005" y="30272"/>
                  </a:cubicBezTo>
                  <a:cubicBezTo>
                    <a:pt x="10191" y="30106"/>
                    <a:pt x="10372" y="29698"/>
                    <a:pt x="10114" y="29439"/>
                  </a:cubicBezTo>
                  <a:cubicBezTo>
                    <a:pt x="9955" y="29282"/>
                    <a:pt x="9838" y="29070"/>
                    <a:pt x="9478" y="29070"/>
                  </a:cubicBezTo>
                  <a:cubicBezTo>
                    <a:pt x="9438" y="29070"/>
                    <a:pt x="9396" y="29072"/>
                    <a:pt x="9351" y="29078"/>
                  </a:cubicBezTo>
                  <a:cubicBezTo>
                    <a:pt x="9188" y="29097"/>
                    <a:pt x="9023" y="29107"/>
                    <a:pt x="8856" y="29107"/>
                  </a:cubicBezTo>
                  <a:cubicBezTo>
                    <a:pt x="8258" y="29107"/>
                    <a:pt x="7646" y="28977"/>
                    <a:pt x="7096" y="28681"/>
                  </a:cubicBezTo>
                  <a:cubicBezTo>
                    <a:pt x="7032" y="28645"/>
                    <a:pt x="6969" y="28538"/>
                    <a:pt x="6973" y="28467"/>
                  </a:cubicBezTo>
                  <a:cubicBezTo>
                    <a:pt x="7011" y="27786"/>
                    <a:pt x="7288" y="27119"/>
                    <a:pt x="7696" y="26639"/>
                  </a:cubicBezTo>
                  <a:cubicBezTo>
                    <a:pt x="8145" y="26113"/>
                    <a:pt x="8469" y="25534"/>
                    <a:pt x="8794" y="24961"/>
                  </a:cubicBezTo>
                  <a:cubicBezTo>
                    <a:pt x="9329" y="24019"/>
                    <a:pt x="9767" y="23024"/>
                    <a:pt x="10190" y="22029"/>
                  </a:cubicBezTo>
                  <a:cubicBezTo>
                    <a:pt x="10396" y="21542"/>
                    <a:pt x="10662" y="21086"/>
                    <a:pt x="10871" y="20607"/>
                  </a:cubicBezTo>
                  <a:cubicBezTo>
                    <a:pt x="11110" y="20060"/>
                    <a:pt x="11145" y="19435"/>
                    <a:pt x="11499" y="18918"/>
                  </a:cubicBezTo>
                  <a:cubicBezTo>
                    <a:pt x="11598" y="18774"/>
                    <a:pt x="11741" y="18652"/>
                    <a:pt x="11737" y="18455"/>
                  </a:cubicBezTo>
                  <a:cubicBezTo>
                    <a:pt x="11722" y="17659"/>
                    <a:pt x="12130" y="16944"/>
                    <a:pt x="12221" y="16166"/>
                  </a:cubicBezTo>
                  <a:cubicBezTo>
                    <a:pt x="12273" y="15720"/>
                    <a:pt x="12586" y="15306"/>
                    <a:pt x="12649" y="14911"/>
                  </a:cubicBezTo>
                  <a:cubicBezTo>
                    <a:pt x="12796" y="14019"/>
                    <a:pt x="12975" y="13130"/>
                    <a:pt x="13124" y="12236"/>
                  </a:cubicBezTo>
                  <a:cubicBezTo>
                    <a:pt x="13299" y="11185"/>
                    <a:pt x="13563" y="10141"/>
                    <a:pt x="13643" y="9084"/>
                  </a:cubicBezTo>
                  <a:cubicBezTo>
                    <a:pt x="13720" y="8094"/>
                    <a:pt x="13624" y="7091"/>
                    <a:pt x="13572" y="6095"/>
                  </a:cubicBezTo>
                  <a:cubicBezTo>
                    <a:pt x="13474" y="4100"/>
                    <a:pt x="13030" y="2137"/>
                    <a:pt x="12263" y="293"/>
                  </a:cubicBezTo>
                  <a:cubicBezTo>
                    <a:pt x="12183" y="100"/>
                    <a:pt x="12052" y="0"/>
                    <a:pt x="1192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1999604" y="3635479"/>
            <a:ext cx="999090" cy="4405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KATI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23" name="Google Shape;623;p25"/>
          <p:cNvSpPr txBox="1">
            <a:spLocks noGrp="1"/>
          </p:cNvSpPr>
          <p:nvPr>
            <p:ph type="subTitle" idx="6"/>
          </p:nvPr>
        </p:nvSpPr>
        <p:spPr>
          <a:xfrm>
            <a:off x="4225169" y="3635479"/>
            <a:ext cx="864543" cy="4405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schemeClr val="accent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SIVI</a:t>
            </a:r>
            <a:endParaRPr sz="2400" dirty="0">
              <a:solidFill>
                <a:schemeClr val="accent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24" name="Google Shape;624;p25"/>
          <p:cNvSpPr txBox="1">
            <a:spLocks noGrp="1"/>
          </p:cNvSpPr>
          <p:nvPr>
            <p:ph type="subTitle" idx="7"/>
          </p:nvPr>
        </p:nvSpPr>
        <p:spPr>
          <a:xfrm>
            <a:off x="6384217" y="3574183"/>
            <a:ext cx="864543" cy="4405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schemeClr val="accent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GAZ</a:t>
            </a:r>
            <a:endParaRPr sz="2400" dirty="0">
              <a:solidFill>
                <a:schemeClr val="accent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6FAF5D3-4E86-4FB6-955C-1F909C257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" y="3115142"/>
            <a:ext cx="1523523" cy="192185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4704929-46B4-49E6-956B-CC4619FB4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632" y="3238196"/>
            <a:ext cx="1343628" cy="182895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DFC6818-090C-4AEF-908B-5AD4DDE30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25212">
            <a:off x="425858" y="431813"/>
            <a:ext cx="1286367" cy="963251"/>
          </a:xfrm>
          <a:prstGeom prst="rect">
            <a:avLst/>
          </a:prstGeom>
        </p:spPr>
      </p:pic>
      <p:grpSp>
        <p:nvGrpSpPr>
          <p:cNvPr id="33" name="Google Shape;719;p27">
            <a:extLst>
              <a:ext uri="{FF2B5EF4-FFF2-40B4-BE49-F238E27FC236}">
                <a16:creationId xmlns:a16="http://schemas.microsoft.com/office/drawing/2014/main" id="{F7AE1F9E-8E03-4073-9CE9-C93EF8C09602}"/>
              </a:ext>
            </a:extLst>
          </p:cNvPr>
          <p:cNvGrpSpPr/>
          <p:nvPr/>
        </p:nvGrpSpPr>
        <p:grpSpPr>
          <a:xfrm>
            <a:off x="7227656" y="463929"/>
            <a:ext cx="1490486" cy="960916"/>
            <a:chOff x="-75881" y="2283499"/>
            <a:chExt cx="772313" cy="497910"/>
          </a:xfrm>
        </p:grpSpPr>
        <p:sp>
          <p:nvSpPr>
            <p:cNvPr id="34" name="Google Shape;720;p27">
              <a:extLst>
                <a:ext uri="{FF2B5EF4-FFF2-40B4-BE49-F238E27FC236}">
                  <a16:creationId xmlns:a16="http://schemas.microsoft.com/office/drawing/2014/main" id="{9A07A766-1D6E-4B90-9D83-C05BC9364EBD}"/>
                </a:ext>
              </a:extLst>
            </p:cNvPr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21;p27">
              <a:extLst>
                <a:ext uri="{FF2B5EF4-FFF2-40B4-BE49-F238E27FC236}">
                  <a16:creationId xmlns:a16="http://schemas.microsoft.com/office/drawing/2014/main" id="{5713C4CB-299D-471E-A307-F4533CC8C340}"/>
                </a:ext>
              </a:extLst>
            </p:cNvPr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Resim 10">
            <a:extLst>
              <a:ext uri="{FF2B5EF4-FFF2-40B4-BE49-F238E27FC236}">
                <a16:creationId xmlns:a16="http://schemas.microsoft.com/office/drawing/2014/main" id="{F1F67AAC-D9C1-4279-93E8-6181ABB17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375" y="4032144"/>
            <a:ext cx="1019195" cy="111135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92AF4261-C6F7-4D22-9E36-3D75135EF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930" y="4074316"/>
            <a:ext cx="1151141" cy="96268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E2F68D73-6E5D-4C64-9008-3D4D4D5E99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169" y="4083035"/>
            <a:ext cx="1335525" cy="10358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4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OF THIS TEMPLATE</a:t>
            </a:r>
            <a:endParaRPr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FBBB70E-03BB-455C-89D3-20873EC97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38137"/>
            <a:ext cx="8572500" cy="446722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00CC75E-79DF-4237-BB9C-93082D556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31" y="60312"/>
            <a:ext cx="1603387" cy="149974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E6A4FF6-EF7E-47F6-B3B7-A34BB8DDF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40369">
            <a:off x="7667099" y="225265"/>
            <a:ext cx="1286367" cy="9632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1EA4A60-73EE-46BB-B86D-C88110AFE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152" y="133706"/>
            <a:ext cx="5363696" cy="487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58A9985-BDB3-4E07-9AAC-4E6AECA57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235" y="2955263"/>
            <a:ext cx="1816765" cy="205453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C0C0870-5426-4255-883C-0D4A55C19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52" y="456306"/>
            <a:ext cx="1286367" cy="96325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D40E767-FCFE-4DAB-AFC2-46EE2836B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3440" y="304453"/>
            <a:ext cx="80474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4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2503747" y="208430"/>
            <a:ext cx="4136506" cy="5311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MADDENİN KATI HALİ</a:t>
            </a:r>
            <a:endParaRPr b="1" dirty="0">
              <a:solidFill>
                <a:schemeClr val="accent6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619B8C0-8815-4945-8743-D770A994F4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84"/>
          <a:stretch/>
        </p:blipFill>
        <p:spPr>
          <a:xfrm>
            <a:off x="485183" y="860611"/>
            <a:ext cx="8173633" cy="4074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6CD9179-F992-47DB-BDFE-E7FD838C6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953" y="107577"/>
            <a:ext cx="1673059" cy="12976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2503747" y="339301"/>
            <a:ext cx="4136506" cy="5311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MADDENİN KATI HALİ</a:t>
            </a:r>
            <a:endParaRPr b="1" dirty="0">
              <a:solidFill>
                <a:schemeClr val="accent6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6FFA477-FD86-426E-87CF-D66E38E96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407"/>
          <a:stretch/>
        </p:blipFill>
        <p:spPr>
          <a:xfrm>
            <a:off x="3778621" y="1489060"/>
            <a:ext cx="5080525" cy="2894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F344E56A-1446-4B7D-98B8-9E149DFA53A0}"/>
              </a:ext>
            </a:extLst>
          </p:cNvPr>
          <p:cNvSpPr/>
          <p:nvPr/>
        </p:nvSpPr>
        <p:spPr>
          <a:xfrm>
            <a:off x="185793" y="1287354"/>
            <a:ext cx="37071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Kum,  pirinç,  un,  toz  şeker  gibi  maddeler  de  katı  maddelerdir. </a:t>
            </a:r>
          </a:p>
          <a:p>
            <a:pPr algn="ctr"/>
            <a:r>
              <a:rPr lang="tr-TR" sz="2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Bunlara </a:t>
            </a:r>
            <a:r>
              <a:rPr lang="tr-TR" sz="24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küçük taneli  katılar</a:t>
            </a:r>
            <a:r>
              <a:rPr lang="tr-TR" sz="2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denir.  Her  bir  tanenin  kendine  özgü </a:t>
            </a:r>
          </a:p>
          <a:p>
            <a:pPr algn="ctr"/>
            <a:r>
              <a:rPr lang="tr-TR" sz="2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şekli vardır.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D620C2E-9DC4-4AF3-8091-A45B4AB19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05" y="123273"/>
            <a:ext cx="912845" cy="68355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B1EB517-8439-436A-81BD-69505C900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793" y="114525"/>
            <a:ext cx="804742" cy="75597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CF99B91-5DBF-47AA-80C6-DC400B57B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3384" y="0"/>
            <a:ext cx="1761924" cy="136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8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867D9D6-E2CE-4441-A794-AD850ECA7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2" y="4510596"/>
            <a:ext cx="845208" cy="63290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A5B6EC4-BF1C-4B19-AEE0-29DD099ED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982" y="0"/>
            <a:ext cx="804742" cy="75597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E1A74533-6C2A-40CF-83C1-446CEAAAF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636" y="102769"/>
            <a:ext cx="7160558" cy="493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68BB556-1F00-47A3-A0A1-B2CB52336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315" y="1"/>
            <a:ext cx="1540055" cy="168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C786111-87B1-4E64-B776-F4373F2A5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41" y="692523"/>
            <a:ext cx="7235078" cy="401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867D9D6-E2CE-4441-A794-AD850ECA7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49" y="4002543"/>
            <a:ext cx="845208" cy="63290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A5B6EC4-BF1C-4B19-AEE0-29DD099ED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588" y="250664"/>
            <a:ext cx="804742" cy="75597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F9125C11-895C-40B6-9412-AF1D57148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82" y="0"/>
            <a:ext cx="1706235" cy="1426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8019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867D9D6-E2CE-4441-A794-AD850ECA7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7700"/>
            <a:ext cx="845208" cy="63290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A5B6EC4-BF1C-4B19-AEE0-29DD099ED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39" y="86276"/>
            <a:ext cx="804742" cy="75597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435B25A9-696B-48CC-AE76-C9B190C68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34" y="1097284"/>
            <a:ext cx="8029575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2DBFC59-16E3-43DF-A074-D4E3EF631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2665" y="161925"/>
            <a:ext cx="3352800" cy="52387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14918F1-7550-4706-93EE-50B597C52A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6601" y="19506"/>
            <a:ext cx="1786276" cy="1493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618280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66</Words>
  <Application>Microsoft Office PowerPoint</Application>
  <PresentationFormat>Ekran Gösterisi (16:9)</PresentationFormat>
  <Paragraphs>17</Paragraphs>
  <Slides>13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Permanent Marker</vt:lpstr>
      <vt:lpstr>Cavolini</vt:lpstr>
      <vt:lpstr>Comfortaa</vt:lpstr>
      <vt:lpstr>SKETCH LESSON</vt:lpstr>
      <vt:lpstr>3.SINIF 4.ÜNİTE 2.BÖLÜM  MADDENİN HALLERİ</vt:lpstr>
      <vt:lpstr>KAVRAMLAR</vt:lpstr>
      <vt:lpstr>CONTENTS OF THIS TEMPLATE</vt:lpstr>
      <vt:lpstr>PowerPoint Sunusu</vt:lpstr>
      <vt:lpstr>MADDENİN KATI HALİ</vt:lpstr>
      <vt:lpstr>MADDENİN KATI HALİ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YÜKSELEN FEN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3.SINIF 4.ÜNİTE 2.BÖLÜM  MADDENİN HALLERİ</dc:title>
  <cp:lastModifiedBy>Yuksel Dalgaci</cp:lastModifiedBy>
  <cp:revision>11</cp:revision>
  <dcterms:modified xsi:type="dcterms:W3CDTF">2020-11-11T08:02:26Z</dcterms:modified>
</cp:coreProperties>
</file>