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0691813" cy="756126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9" d="100"/>
          <a:sy n="69" d="100"/>
        </p:scale>
        <p:origin x="-1080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6DD26-32A4-2A43-990A-6F7E5E73786E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6DD26-32A4-2A43-990A-6F7E5E73786E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AF604-6CBA-6F4A-A6F6-26E48A4D0EE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" y="45720"/>
            <a:ext cx="10660380" cy="7520940"/>
          </a:xfrm>
          <a:prstGeom prst="rect">
            <a:avLst/>
          </a:prstGeom>
        </p:spPr>
      </p:pic>
      <p:sp>
        <p:nvSpPr>
          <p:cNvPr id="6" name="TextBox 1"/>
          <p:cNvSpPr txBox="1"/>
          <p:nvPr/>
        </p:nvSpPr>
        <p:spPr>
          <a:xfrm>
            <a:off x="1510538" y="1785483"/>
            <a:ext cx="7258030" cy="19968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indent="3656457">
              <a:lnSpc>
                <a:spcPct val="100000"/>
              </a:lnSpc>
            </a:pPr>
            <a:r>
              <a:rPr lang="en-US" altLang="zh-CN" sz="1800" b="1" i="1" spc="-150" dirty="0">
                <a:solidFill>
                  <a:srgbClr val="006EBF"/>
                </a:solidFill>
                <a:latin typeface="Times New Roman"/>
                <a:ea typeface="Times New Roman"/>
              </a:rPr>
              <a:t>T</a:t>
            </a:r>
            <a:r>
              <a:rPr lang="en-US" altLang="zh-CN" sz="1800" b="1" i="1" spc="-145" dirty="0">
                <a:solidFill>
                  <a:srgbClr val="006EBF"/>
                </a:solidFill>
                <a:latin typeface="Times New Roman"/>
                <a:ea typeface="Times New Roman"/>
              </a:rPr>
              <a:t>.C.</a:t>
            </a:r>
          </a:p>
          <a:p>
            <a:pPr marL="0" indent="3027045">
              <a:lnSpc>
                <a:spcPct val="95416"/>
              </a:lnSpc>
            </a:pPr>
            <a:r>
              <a:rPr lang="en-US" altLang="zh-CN" sz="1800" b="1" i="1" spc="-75" dirty="0">
                <a:solidFill>
                  <a:srgbClr val="006EBF"/>
                </a:solidFill>
                <a:latin typeface="Times New Roman"/>
                <a:ea typeface="Times New Roman"/>
              </a:rPr>
              <a:t>SİVAS</a:t>
            </a:r>
            <a:r>
              <a:rPr lang="en-US" altLang="zh-CN" sz="1800" b="1" i="1" spc="-45" dirty="0">
                <a:solidFill>
                  <a:srgbClr val="006EBF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b="1" i="1" spc="-94" dirty="0">
                <a:solidFill>
                  <a:srgbClr val="006EBF"/>
                </a:solidFill>
                <a:latin typeface="Times New Roman"/>
                <a:ea typeface="Times New Roman"/>
              </a:rPr>
              <a:t>VA</a:t>
            </a:r>
            <a:r>
              <a:rPr lang="en-US" altLang="zh-CN" sz="1800" b="1" i="1" spc="-64" dirty="0">
                <a:solidFill>
                  <a:srgbClr val="006EBF"/>
                </a:solidFill>
                <a:latin typeface="Times New Roman"/>
                <a:ea typeface="Times New Roman"/>
              </a:rPr>
              <a:t>Lİ</a:t>
            </a:r>
            <a:r>
              <a:rPr lang="en-US" altLang="zh-CN" sz="1800" b="1" i="1" spc="-69" dirty="0">
                <a:solidFill>
                  <a:srgbClr val="006EBF"/>
                </a:solidFill>
                <a:latin typeface="Times New Roman"/>
                <a:ea typeface="Times New Roman"/>
              </a:rPr>
              <a:t>Lİ</a:t>
            </a:r>
            <a:r>
              <a:rPr lang="en-US" altLang="zh-CN" sz="1800" b="1" i="1" spc="-75" dirty="0">
                <a:solidFill>
                  <a:srgbClr val="006EBF"/>
                </a:solidFill>
                <a:latin typeface="Times New Roman"/>
                <a:ea typeface="Times New Roman"/>
              </a:rPr>
              <a:t>Ğİ</a:t>
            </a:r>
          </a:p>
          <a:p>
            <a:pPr marL="0" indent="1493519">
              <a:lnSpc>
                <a:spcPct val="100000"/>
              </a:lnSpc>
            </a:pPr>
            <a:r>
              <a:rPr lang="en-US" altLang="zh-CN" sz="1800" b="1" i="1" spc="-65" dirty="0">
                <a:solidFill>
                  <a:srgbClr val="006EBF"/>
                </a:solidFill>
                <a:latin typeface="Times New Roman"/>
                <a:ea typeface="Times New Roman"/>
              </a:rPr>
              <a:t>LÜTFİ</a:t>
            </a:r>
            <a:r>
              <a:rPr lang="en-US" altLang="zh-CN" sz="1800" b="1" i="1" spc="-30" dirty="0">
                <a:solidFill>
                  <a:srgbClr val="006EBF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b="1" i="1" spc="-65" dirty="0">
                <a:solidFill>
                  <a:srgbClr val="006EBF"/>
                </a:solidFill>
                <a:latin typeface="Times New Roman"/>
                <a:ea typeface="Times New Roman"/>
              </a:rPr>
              <a:t>FİKRET</a:t>
            </a:r>
            <a:r>
              <a:rPr lang="en-US" altLang="zh-CN" sz="1800" b="1" i="1" spc="-30" dirty="0">
                <a:solidFill>
                  <a:srgbClr val="006EBF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b="1" i="1" spc="-69" dirty="0">
                <a:solidFill>
                  <a:srgbClr val="006EBF"/>
                </a:solidFill>
                <a:latin typeface="Times New Roman"/>
                <a:ea typeface="Times New Roman"/>
              </a:rPr>
              <a:t>TUNCEL</a:t>
            </a:r>
            <a:r>
              <a:rPr lang="en-US" altLang="zh-CN" sz="1800" b="1" i="1" spc="-30" dirty="0">
                <a:solidFill>
                  <a:srgbClr val="006EBF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b="1" i="1" spc="-60" dirty="0">
                <a:solidFill>
                  <a:srgbClr val="006EBF"/>
                </a:solidFill>
                <a:latin typeface="Times New Roman"/>
                <a:ea typeface="Times New Roman"/>
              </a:rPr>
              <a:t>İLKO</a:t>
            </a:r>
            <a:r>
              <a:rPr lang="en-US" altLang="zh-CN" sz="1800" b="1" i="1" spc="-69" dirty="0">
                <a:solidFill>
                  <a:srgbClr val="006EBF"/>
                </a:solidFill>
                <a:latin typeface="Times New Roman"/>
                <a:ea typeface="Times New Roman"/>
              </a:rPr>
              <a:t>KULU</a:t>
            </a:r>
            <a:r>
              <a:rPr lang="en-US" altLang="zh-CN" sz="1800" b="1" i="1" spc="-40" dirty="0">
                <a:solidFill>
                  <a:srgbClr val="006EBF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b="1" i="1" spc="-75" dirty="0">
                <a:solidFill>
                  <a:srgbClr val="006EBF"/>
                </a:solidFill>
                <a:latin typeface="Times New Roman"/>
                <a:ea typeface="Times New Roman"/>
              </a:rPr>
              <a:t>MÜDÜRLÜĞÜ</a:t>
            </a:r>
          </a:p>
          <a:p>
            <a:pPr>
              <a:lnSpc>
                <a:spcPts val="794"/>
              </a:lnSpc>
            </a:pPr>
            <a:endParaRPr lang="en-US" dirty="0" smtClean="0"/>
          </a:p>
          <a:p>
            <a:pPr marL="0" indent="1339595">
              <a:lnSpc>
                <a:spcPct val="100000"/>
              </a:lnSpc>
            </a:pPr>
            <a:r>
              <a:rPr lang="en-US" altLang="zh-CN" sz="4800" b="1" i="1" spc="-215" dirty="0">
                <a:solidFill>
                  <a:srgbClr val="FE0000"/>
                </a:solidFill>
                <a:latin typeface="Times New Roman"/>
                <a:ea typeface="Times New Roman"/>
              </a:rPr>
              <a:t>MEZUNİYET</a:t>
            </a:r>
            <a:r>
              <a:rPr lang="en-US" altLang="zh-CN" sz="4800" b="1" i="1" spc="-150" dirty="0">
                <a:solidFill>
                  <a:srgbClr val="FE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4800" b="1" i="1" spc="-204" dirty="0">
                <a:solidFill>
                  <a:srgbClr val="FE0000"/>
                </a:solidFill>
                <a:latin typeface="Times New Roman"/>
                <a:ea typeface="Times New Roman"/>
              </a:rPr>
              <a:t>BELGESİ</a:t>
            </a:r>
          </a:p>
          <a:p>
            <a:pPr>
              <a:lnSpc>
                <a:spcPts val="619"/>
              </a:lnSpc>
            </a:pPr>
            <a:endParaRPr lang="en-US" dirty="0" smtClean="0"/>
          </a:p>
          <a:p>
            <a:pPr marL="0">
              <a:lnSpc>
                <a:spcPct val="100000"/>
              </a:lnSpc>
            </a:pPr>
            <a:r>
              <a:rPr lang="en-US" altLang="zh-CN" sz="1800" b="1" i="1" spc="-90" dirty="0">
                <a:solidFill>
                  <a:srgbClr val="000000"/>
                </a:solidFill>
                <a:latin typeface="Times New Roman"/>
                <a:ea typeface="Times New Roman"/>
              </a:rPr>
              <a:t>Sevgili</a:t>
            </a:r>
            <a:r>
              <a:rPr lang="en-US" altLang="zh-CN" sz="1800" b="1" i="1" spc="-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b="1" i="1" spc="-119" dirty="0">
                <a:solidFill>
                  <a:srgbClr val="000000"/>
                </a:solidFill>
                <a:latin typeface="Times New Roman"/>
                <a:ea typeface="Times New Roman"/>
              </a:rPr>
              <a:t>Hasan</a:t>
            </a:r>
            <a:r>
              <a:rPr lang="en-US" altLang="zh-CN" sz="1800" b="1" i="1" spc="-6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b="1" i="1" spc="-135" dirty="0">
                <a:solidFill>
                  <a:srgbClr val="000000"/>
                </a:solidFill>
                <a:latin typeface="Times New Roman"/>
                <a:ea typeface="Times New Roman"/>
              </a:rPr>
              <a:t>YOĞUN,</a:t>
            </a:r>
          </a:p>
        </p:txBody>
      </p:sp>
      <p:sp>
        <p:nvSpPr>
          <p:cNvPr id="2" name="TextBox 2"/>
          <p:cNvSpPr txBox="1"/>
          <p:nvPr/>
        </p:nvSpPr>
        <p:spPr>
          <a:xfrm>
            <a:off x="1460246" y="3892350"/>
            <a:ext cx="8013230" cy="27432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lang="en-US" altLang="zh-CN" sz="1800" b="1" i="1" spc="-129" dirty="0">
                <a:solidFill>
                  <a:srgbClr val="000000"/>
                </a:solidFill>
                <a:latin typeface="Times New Roman"/>
                <a:ea typeface="Times New Roman"/>
              </a:rPr>
              <a:t>2018–</a:t>
            </a:r>
            <a:r>
              <a:rPr lang="en-US" altLang="zh-CN" sz="1800" b="1" i="1" spc="-6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1800" b="1" i="1" spc="-129" dirty="0">
                <a:solidFill>
                  <a:srgbClr val="000000"/>
                </a:solidFill>
                <a:latin typeface="Times New Roman"/>
                <a:ea typeface="Times New Roman"/>
              </a:rPr>
              <a:t>2019</a:t>
            </a:r>
            <a:r>
              <a:rPr lang="en-US" altLang="zh-CN" sz="1800" b="1" i="1" spc="-6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1800" b="1" i="1" spc="-120" dirty="0">
                <a:solidFill>
                  <a:srgbClr val="000000"/>
                </a:solidFill>
                <a:latin typeface="Times New Roman"/>
                <a:ea typeface="Times New Roman"/>
              </a:rPr>
              <a:t>Eğitim</a:t>
            </a:r>
            <a:r>
              <a:rPr lang="en-US" altLang="zh-CN" sz="1800" b="1" i="1" spc="-6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1800" b="1" i="1" spc="-119" dirty="0">
                <a:solidFill>
                  <a:srgbClr val="000000"/>
                </a:solidFill>
                <a:latin typeface="Times New Roman"/>
                <a:ea typeface="Times New Roman"/>
              </a:rPr>
              <a:t>öğretim</a:t>
            </a:r>
            <a:r>
              <a:rPr lang="en-US" altLang="zh-CN" sz="1800" b="1" i="1" spc="-6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1800" b="1" i="1" spc="-80" dirty="0">
                <a:solidFill>
                  <a:srgbClr val="000000"/>
                </a:solidFill>
                <a:latin typeface="Times New Roman"/>
                <a:ea typeface="Times New Roman"/>
              </a:rPr>
              <a:t>yılı</a:t>
            </a:r>
            <a:r>
              <a:rPr lang="en-US" altLang="zh-CN" sz="1800" b="1" i="1" spc="-6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1800" b="1" i="1" spc="-134" dirty="0">
                <a:solidFill>
                  <a:srgbClr val="000000"/>
                </a:solidFill>
                <a:latin typeface="Times New Roman"/>
                <a:ea typeface="Times New Roman"/>
              </a:rPr>
              <a:t>sonunda</a:t>
            </a:r>
            <a:r>
              <a:rPr lang="en-US" altLang="zh-CN" sz="1800" b="1" i="1" spc="-6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1800" b="1" i="1" spc="-104" dirty="0">
                <a:solidFill>
                  <a:srgbClr val="000000"/>
                </a:solidFill>
                <a:latin typeface="Times New Roman"/>
                <a:ea typeface="Times New Roman"/>
              </a:rPr>
              <a:t>seni</a:t>
            </a:r>
            <a:r>
              <a:rPr lang="en-US" altLang="zh-CN" sz="1800" b="1" i="1" spc="-60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1800" b="1" i="1" spc="-114" dirty="0">
                <a:solidFill>
                  <a:srgbClr val="000000"/>
                </a:solidFill>
                <a:latin typeface="Times New Roman"/>
                <a:ea typeface="Times New Roman"/>
              </a:rPr>
              <a:t>yeni</a:t>
            </a:r>
            <a:r>
              <a:rPr lang="en-US" altLang="zh-CN" sz="1800" b="1" i="1" spc="-6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1800" b="1" i="1" spc="-114" dirty="0">
                <a:solidFill>
                  <a:srgbClr val="000000"/>
                </a:solidFill>
                <a:latin typeface="Times New Roman"/>
                <a:ea typeface="Times New Roman"/>
              </a:rPr>
              <a:t>ufuklara</a:t>
            </a:r>
            <a:r>
              <a:rPr lang="en-US" altLang="zh-CN" sz="1800" b="1" i="1" spc="-6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1800" b="1" i="1" spc="-129" dirty="0">
                <a:solidFill>
                  <a:srgbClr val="000000"/>
                </a:solidFill>
                <a:latin typeface="Times New Roman"/>
                <a:ea typeface="Times New Roman"/>
              </a:rPr>
              <a:t>doğru</a:t>
            </a:r>
            <a:r>
              <a:rPr lang="en-US" altLang="zh-CN" sz="1800" b="1" i="1" spc="-64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1800" b="1" i="1" spc="-119" dirty="0">
                <a:solidFill>
                  <a:srgbClr val="000000"/>
                </a:solidFill>
                <a:latin typeface="Times New Roman"/>
                <a:ea typeface="Times New Roman"/>
              </a:rPr>
              <a:t>uğurlarken;</a:t>
            </a:r>
            <a:r>
              <a:rPr lang="en-US" altLang="zh-CN" sz="1800" b="1" i="1" spc="-69" dirty="0">
                <a:solidFill>
                  <a:srgbClr val="000000"/>
                </a:solidFill>
                <a:latin typeface="Times New Roman"/>
                <a:cs typeface="Times New Roman"/>
              </a:rPr>
              <a:t>  </a:t>
            </a:r>
            <a:r>
              <a:rPr lang="en-US" altLang="zh-CN" sz="1800" b="1" i="1" spc="-134" dirty="0">
                <a:solidFill>
                  <a:srgbClr val="000000"/>
                </a:solidFill>
                <a:latin typeface="Times New Roman"/>
                <a:ea typeface="Times New Roman"/>
              </a:rPr>
              <a:t>okulumuzda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1158239" y="4178100"/>
            <a:ext cx="8262669" cy="171570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hangingPunct="0">
              <a:lnSpc>
                <a:spcPct val="107500"/>
              </a:lnSpc>
            </a:pPr>
            <a:r>
              <a:rPr lang="en-US" altLang="zh-CN" sz="1800" b="1" i="1" spc="-109" dirty="0">
                <a:solidFill>
                  <a:srgbClr val="000000"/>
                </a:solidFill>
                <a:latin typeface="Times New Roman"/>
                <a:ea typeface="Times New Roman"/>
              </a:rPr>
              <a:t>görmüş</a:t>
            </a:r>
            <a:r>
              <a:rPr lang="en-US" altLang="zh-CN" sz="1800" b="1" i="1" spc="-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b="1" i="1" spc="-100" dirty="0">
                <a:solidFill>
                  <a:srgbClr val="000000"/>
                </a:solidFill>
                <a:latin typeface="Times New Roman"/>
                <a:ea typeface="Times New Roman"/>
              </a:rPr>
              <a:t>olduğun</a:t>
            </a:r>
            <a:r>
              <a:rPr lang="en-US" altLang="zh-CN" sz="1800" b="1" i="1" spc="-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b="1" i="1" spc="-89" dirty="0">
                <a:solidFill>
                  <a:srgbClr val="000000"/>
                </a:solidFill>
                <a:latin typeface="Times New Roman"/>
                <a:ea typeface="Times New Roman"/>
              </a:rPr>
              <a:t>eğitim</a:t>
            </a:r>
            <a:r>
              <a:rPr lang="en-US" altLang="zh-CN" sz="1800" b="1" i="1" spc="-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b="1" i="1" spc="-85" dirty="0">
                <a:solidFill>
                  <a:srgbClr val="000000"/>
                </a:solidFill>
                <a:latin typeface="Times New Roman"/>
                <a:ea typeface="Times New Roman"/>
              </a:rPr>
              <a:t>süresi</a:t>
            </a:r>
            <a:r>
              <a:rPr lang="en-US" altLang="zh-CN" sz="1800" b="1" i="1" spc="-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b="1" i="1" spc="-104" dirty="0">
                <a:solidFill>
                  <a:srgbClr val="000000"/>
                </a:solidFill>
                <a:latin typeface="Times New Roman"/>
                <a:ea typeface="Times New Roman"/>
              </a:rPr>
              <a:t>boyunca</a:t>
            </a:r>
            <a:r>
              <a:rPr lang="en-US" altLang="zh-CN" sz="1800" b="1" i="1" spc="-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b="1" i="1" spc="-80" dirty="0">
                <a:solidFill>
                  <a:srgbClr val="000000"/>
                </a:solidFill>
                <a:latin typeface="Times New Roman"/>
                <a:ea typeface="Times New Roman"/>
              </a:rPr>
              <a:t>başarılı</a:t>
            </a:r>
            <a:r>
              <a:rPr lang="en-US" altLang="zh-CN" sz="1800" b="1" i="1" spc="-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b="1" i="1" spc="-109" dirty="0">
                <a:solidFill>
                  <a:srgbClr val="000000"/>
                </a:solidFill>
                <a:latin typeface="Times New Roman"/>
                <a:ea typeface="Times New Roman"/>
              </a:rPr>
              <a:t>olmak</a:t>
            </a:r>
            <a:r>
              <a:rPr lang="en-US" altLang="zh-CN" sz="1800" b="1" i="1" spc="-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b="1" i="1" spc="-94" dirty="0">
                <a:solidFill>
                  <a:srgbClr val="000000"/>
                </a:solidFill>
                <a:latin typeface="Times New Roman"/>
                <a:ea typeface="Times New Roman"/>
              </a:rPr>
              <a:t>adına</a:t>
            </a:r>
            <a:r>
              <a:rPr lang="en-US" altLang="zh-CN" sz="1800" b="1" i="1" spc="-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b="1" i="1" spc="-85" dirty="0">
                <a:solidFill>
                  <a:srgbClr val="000000"/>
                </a:solidFill>
                <a:latin typeface="Times New Roman"/>
                <a:ea typeface="Times New Roman"/>
              </a:rPr>
              <a:t>sergilediğin</a:t>
            </a:r>
            <a:r>
              <a:rPr lang="en-US" altLang="zh-CN" sz="1800" b="1" i="1" spc="-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b="1" i="1" spc="-114" dirty="0">
                <a:solidFill>
                  <a:srgbClr val="000000"/>
                </a:solidFill>
                <a:latin typeface="Times New Roman"/>
                <a:ea typeface="Times New Roman"/>
              </a:rPr>
              <a:t>tüm</a:t>
            </a:r>
            <a:r>
              <a:rPr lang="en-US" altLang="zh-CN" sz="1800" b="1" i="1" spc="-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b="1" i="1" spc="-100" dirty="0">
                <a:solidFill>
                  <a:srgbClr val="000000"/>
                </a:solidFill>
                <a:latin typeface="Times New Roman"/>
                <a:ea typeface="Times New Roman"/>
              </a:rPr>
              <a:t>örnek</a:t>
            </a:r>
            <a:r>
              <a:rPr lang="en-US" altLang="zh-CN" sz="1800" b="1" i="1" spc="-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b="1" i="1" spc="-90" dirty="0">
                <a:solidFill>
                  <a:srgbClr val="000000"/>
                </a:solidFill>
                <a:latin typeface="Times New Roman"/>
                <a:ea typeface="Times New Roman"/>
              </a:rPr>
              <a:t>davranışlar</a:t>
            </a:r>
            <a:r>
              <a:rPr lang="en-US" altLang="zh-CN" sz="1800" b="1" i="1" spc="-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b="1" i="1" spc="-90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800" b="1" i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b="1" i="1" spc="-110" dirty="0">
                <a:solidFill>
                  <a:srgbClr val="000000"/>
                </a:solidFill>
                <a:latin typeface="Times New Roman"/>
                <a:ea typeface="Times New Roman"/>
              </a:rPr>
              <a:t>çabalar</a:t>
            </a:r>
            <a:r>
              <a:rPr lang="en-US" altLang="zh-CN" sz="1800" b="1" i="1" spc="-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b="1" i="1" spc="-94" dirty="0">
                <a:solidFill>
                  <a:srgbClr val="000000"/>
                </a:solidFill>
                <a:latin typeface="Times New Roman"/>
                <a:ea typeface="Times New Roman"/>
              </a:rPr>
              <a:t>için</a:t>
            </a:r>
            <a:r>
              <a:rPr lang="en-US" altLang="zh-CN" sz="1800" b="1" i="1" spc="-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b="1" i="1" spc="-109" dirty="0">
                <a:solidFill>
                  <a:srgbClr val="000000"/>
                </a:solidFill>
                <a:latin typeface="Times New Roman"/>
                <a:ea typeface="Times New Roman"/>
              </a:rPr>
              <a:t>teşekkür</a:t>
            </a:r>
            <a:r>
              <a:rPr lang="en-US" altLang="zh-CN" sz="1800" b="1" i="1" spc="-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b="1" i="1" spc="-100" dirty="0">
                <a:solidFill>
                  <a:srgbClr val="000000"/>
                </a:solidFill>
                <a:latin typeface="Times New Roman"/>
                <a:ea typeface="Times New Roman"/>
              </a:rPr>
              <a:t>ediyor,</a:t>
            </a:r>
            <a:r>
              <a:rPr lang="en-US" altLang="zh-CN" sz="1800" b="1" i="1" spc="-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b="1" i="1" spc="-94" dirty="0">
                <a:solidFill>
                  <a:srgbClr val="000000"/>
                </a:solidFill>
                <a:latin typeface="Times New Roman"/>
                <a:ea typeface="Times New Roman"/>
              </a:rPr>
              <a:t>belirlediğin</a:t>
            </a:r>
            <a:r>
              <a:rPr lang="en-US" altLang="zh-CN" sz="1800" b="1" i="1" spc="-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b="1" i="1" spc="-104" dirty="0">
                <a:solidFill>
                  <a:srgbClr val="000000"/>
                </a:solidFill>
                <a:latin typeface="Times New Roman"/>
                <a:ea typeface="Times New Roman"/>
              </a:rPr>
              <a:t>hedeflerine</a:t>
            </a:r>
            <a:r>
              <a:rPr lang="en-US" altLang="zh-CN" sz="1800" b="1" i="1" spc="-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b="1" i="1" spc="-129" dirty="0">
                <a:solidFill>
                  <a:srgbClr val="000000"/>
                </a:solidFill>
                <a:latin typeface="Times New Roman"/>
                <a:ea typeface="Times New Roman"/>
              </a:rPr>
              <a:t>ulaşman</a:t>
            </a:r>
            <a:r>
              <a:rPr lang="en-US" altLang="zh-CN" sz="1800" b="1" i="1" spc="-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b="1" i="1" spc="-104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800" b="1" i="1" spc="-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b="1" i="1" spc="-129" dirty="0">
                <a:solidFill>
                  <a:srgbClr val="000000"/>
                </a:solidFill>
                <a:latin typeface="Times New Roman"/>
                <a:ea typeface="Times New Roman"/>
              </a:rPr>
              <a:t>bundan</a:t>
            </a:r>
            <a:r>
              <a:rPr lang="en-US" altLang="zh-CN" sz="1800" b="1" i="1" spc="-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b="1" i="1" spc="-110" dirty="0">
                <a:solidFill>
                  <a:srgbClr val="000000"/>
                </a:solidFill>
                <a:latin typeface="Times New Roman"/>
                <a:ea typeface="Times New Roman"/>
              </a:rPr>
              <a:t>sonraki</a:t>
            </a:r>
            <a:r>
              <a:rPr lang="en-US" altLang="zh-CN" sz="1800" b="1" i="1" spc="-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b="1" i="1" spc="-125" dirty="0">
                <a:solidFill>
                  <a:srgbClr val="000000"/>
                </a:solidFill>
                <a:latin typeface="Times New Roman"/>
                <a:ea typeface="Times New Roman"/>
              </a:rPr>
              <a:t>yaşamında</a:t>
            </a:r>
            <a:r>
              <a:rPr lang="en-US" altLang="zh-CN" sz="1800" b="1" i="1" spc="-6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b="1" i="1" spc="-90" dirty="0">
                <a:solidFill>
                  <a:srgbClr val="000000"/>
                </a:solidFill>
                <a:latin typeface="Times New Roman"/>
                <a:ea typeface="Times New Roman"/>
              </a:rPr>
              <a:t>sağlıklı,</a:t>
            </a:r>
            <a:r>
              <a:rPr lang="en-US" altLang="zh-CN" sz="1800" b="1" i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b="1" i="1" spc="-100" dirty="0">
                <a:solidFill>
                  <a:srgbClr val="000000"/>
                </a:solidFill>
                <a:latin typeface="Times New Roman"/>
                <a:ea typeface="Times New Roman"/>
              </a:rPr>
              <a:t>başarılı,</a:t>
            </a:r>
            <a:r>
              <a:rPr lang="en-US" altLang="zh-CN" sz="1800" b="1" i="1" spc="-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b="1" i="1" spc="-119" dirty="0">
                <a:solidFill>
                  <a:srgbClr val="000000"/>
                </a:solidFill>
                <a:latin typeface="Times New Roman"/>
                <a:ea typeface="Times New Roman"/>
              </a:rPr>
              <a:t>huzurlu</a:t>
            </a:r>
            <a:r>
              <a:rPr lang="en-US" altLang="zh-CN" sz="1800" b="1" i="1" spc="-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b="1" i="1" spc="-114" dirty="0">
                <a:solidFill>
                  <a:srgbClr val="000000"/>
                </a:solidFill>
                <a:latin typeface="Times New Roman"/>
                <a:ea typeface="Times New Roman"/>
              </a:rPr>
              <a:t>ve</a:t>
            </a:r>
            <a:r>
              <a:rPr lang="en-US" altLang="zh-CN" sz="1800" b="1" i="1" spc="-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b="1" i="1" spc="-129" dirty="0">
                <a:solidFill>
                  <a:srgbClr val="000000"/>
                </a:solidFill>
                <a:latin typeface="Times New Roman"/>
                <a:ea typeface="Times New Roman"/>
              </a:rPr>
              <a:t>mutlu</a:t>
            </a:r>
            <a:r>
              <a:rPr lang="en-US" altLang="zh-CN" sz="1800" b="1" i="1" spc="-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b="1" i="1" spc="-125" dirty="0">
                <a:solidFill>
                  <a:srgbClr val="000000"/>
                </a:solidFill>
                <a:latin typeface="Times New Roman"/>
                <a:ea typeface="Times New Roman"/>
              </a:rPr>
              <a:t>olmanı</a:t>
            </a:r>
            <a:r>
              <a:rPr lang="en-US" altLang="zh-CN" sz="1800" b="1" i="1" spc="-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800" b="1" i="1" spc="-100" dirty="0">
                <a:solidFill>
                  <a:srgbClr val="000000"/>
                </a:solidFill>
                <a:latin typeface="Times New Roman"/>
                <a:ea typeface="Times New Roman"/>
              </a:rPr>
              <a:t>diliyoruz.</a:t>
            </a:r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000"/>
              </a:lnSpc>
            </a:pPr>
            <a:endParaRPr lang="en-US" dirty="0" smtClean="0"/>
          </a:p>
          <a:p>
            <a:pPr>
              <a:lnSpc>
                <a:spcPts val="1860"/>
              </a:lnSpc>
            </a:pPr>
            <a:endParaRPr lang="en-US" dirty="0" smtClean="0"/>
          </a:p>
          <a:p>
            <a:pPr marL="0" indent="6866508">
              <a:lnSpc>
                <a:spcPct val="100000"/>
              </a:lnSpc>
            </a:pPr>
            <a:r>
              <a:rPr lang="en-US" altLang="zh-CN" sz="1400" b="1" i="1" spc="-80" dirty="0">
                <a:solidFill>
                  <a:srgbClr val="FE0000"/>
                </a:solidFill>
                <a:latin typeface="Times New Roman"/>
                <a:ea typeface="Times New Roman"/>
              </a:rPr>
              <a:t>19.</a:t>
            </a:r>
            <a:r>
              <a:rPr lang="en-US" altLang="zh-CN" sz="1400" b="1" i="1" spc="-75" dirty="0">
                <a:solidFill>
                  <a:srgbClr val="FE0000"/>
                </a:solidFill>
                <a:latin typeface="Times New Roman"/>
                <a:ea typeface="Times New Roman"/>
              </a:rPr>
              <a:t>06.2020</a:t>
            </a:r>
          </a:p>
        </p:txBody>
      </p:sp>
      <p:sp>
        <p:nvSpPr>
          <p:cNvPr id="4" name="TextBox 4"/>
          <p:cNvSpPr txBox="1"/>
          <p:nvPr/>
        </p:nvSpPr>
        <p:spPr>
          <a:xfrm>
            <a:off x="2097277" y="6279326"/>
            <a:ext cx="6927539" cy="2133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>
              <a:lnSpc>
                <a:spcPct val="100000"/>
              </a:lnSpc>
              <a:tabLst>
                <a:tab pos="5925946" algn="l"/>
              </a:tabLst>
            </a:pPr>
            <a:r>
              <a:rPr lang="en-US" altLang="zh-CN" sz="1400" b="1" i="1" spc="-89" dirty="0">
                <a:solidFill>
                  <a:srgbClr val="FE0000"/>
                </a:solidFill>
                <a:latin typeface="Times New Roman"/>
                <a:ea typeface="Times New Roman"/>
              </a:rPr>
              <a:t>Sınıf</a:t>
            </a:r>
            <a:r>
              <a:rPr lang="en-US" altLang="zh-CN" sz="1400" b="1" i="1" spc="-55" dirty="0">
                <a:solidFill>
                  <a:srgbClr val="FE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400" b="1" i="1" spc="-110" dirty="0">
                <a:solidFill>
                  <a:srgbClr val="FE0000"/>
                </a:solidFill>
                <a:latin typeface="Times New Roman"/>
                <a:ea typeface="Times New Roman"/>
              </a:rPr>
              <a:t>Öğretmeni	</a:t>
            </a:r>
            <a:r>
              <a:rPr lang="en-US" altLang="zh-CN" sz="1400" b="1" i="1" spc="-104" dirty="0">
                <a:solidFill>
                  <a:srgbClr val="FE0000"/>
                </a:solidFill>
                <a:latin typeface="Times New Roman"/>
                <a:ea typeface="Times New Roman"/>
              </a:rPr>
              <a:t>Okul</a:t>
            </a:r>
            <a:r>
              <a:rPr lang="en-US" altLang="zh-CN" sz="1400" b="1" i="1" spc="-64" dirty="0">
                <a:solidFill>
                  <a:srgbClr val="FE0000"/>
                </a:solidFill>
                <a:latin typeface="Times New Roman"/>
                <a:cs typeface="Times New Roman"/>
              </a:rPr>
              <a:t> </a:t>
            </a:r>
            <a:r>
              <a:rPr lang="en-US" altLang="zh-CN" sz="1400" b="1" i="1" spc="-120" dirty="0">
                <a:solidFill>
                  <a:srgbClr val="FE0000"/>
                </a:solidFill>
                <a:latin typeface="Times New Roman"/>
                <a:ea typeface="Times New Roman"/>
              </a:rPr>
              <a:t>Müdürü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67</Words>
  <Application>Microsoft Office PowerPoint</Application>
  <PresentationFormat>Özel</PresentationFormat>
  <Paragraphs>15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Office Theme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Talha</dc:creator>
  <cp:lastModifiedBy>Talha</cp:lastModifiedBy>
  <cp:revision>2</cp:revision>
  <dcterms:created xsi:type="dcterms:W3CDTF">2011-01-21T15:00:27Z</dcterms:created>
  <dcterms:modified xsi:type="dcterms:W3CDTF">2020-05-29T22:16:35Z</dcterms:modified>
</cp:coreProperties>
</file>