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27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04BD-548B-4AB2-97FF-7C74D1B1C843}" type="datetimeFigureOut">
              <a:rPr lang="tr-TR" smtClean="0"/>
              <a:t>16.01.2021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425F-42B7-4A82-9C25-1EF7034215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077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04BD-548B-4AB2-97FF-7C74D1B1C843}" type="datetimeFigureOut">
              <a:rPr lang="tr-TR" smtClean="0"/>
              <a:t>16.01.2021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425F-42B7-4A82-9C25-1EF7034215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156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04BD-548B-4AB2-97FF-7C74D1B1C843}" type="datetimeFigureOut">
              <a:rPr lang="tr-TR" smtClean="0"/>
              <a:t>16.01.2021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425F-42B7-4A82-9C25-1EF7034215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36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04BD-548B-4AB2-97FF-7C74D1B1C843}" type="datetimeFigureOut">
              <a:rPr lang="tr-TR" smtClean="0"/>
              <a:t>16.01.2021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425F-42B7-4A82-9C25-1EF7034215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593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04BD-548B-4AB2-97FF-7C74D1B1C843}" type="datetimeFigureOut">
              <a:rPr lang="tr-TR" smtClean="0"/>
              <a:t>16.01.2021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425F-42B7-4A82-9C25-1EF7034215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765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04BD-548B-4AB2-97FF-7C74D1B1C843}" type="datetimeFigureOut">
              <a:rPr lang="tr-TR" smtClean="0"/>
              <a:t>16.01.2021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425F-42B7-4A82-9C25-1EF7034215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778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04BD-548B-4AB2-97FF-7C74D1B1C843}" type="datetimeFigureOut">
              <a:rPr lang="tr-TR" smtClean="0"/>
              <a:t>16.01.2021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425F-42B7-4A82-9C25-1EF7034215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0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04BD-548B-4AB2-97FF-7C74D1B1C843}" type="datetimeFigureOut">
              <a:rPr lang="tr-TR" smtClean="0"/>
              <a:t>16.01.2021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425F-42B7-4A82-9C25-1EF7034215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96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04BD-548B-4AB2-97FF-7C74D1B1C843}" type="datetimeFigureOut">
              <a:rPr lang="tr-TR" smtClean="0"/>
              <a:t>16.01.2021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425F-42B7-4A82-9C25-1EF7034215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057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04BD-548B-4AB2-97FF-7C74D1B1C843}" type="datetimeFigureOut">
              <a:rPr lang="tr-TR" smtClean="0"/>
              <a:t>16.01.2021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425F-42B7-4A82-9C25-1EF7034215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05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04BD-548B-4AB2-97FF-7C74D1B1C843}" type="datetimeFigureOut">
              <a:rPr lang="tr-TR" smtClean="0"/>
              <a:t>16.01.2021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425F-42B7-4A82-9C25-1EF7034215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48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804BD-548B-4AB2-97FF-7C74D1B1C843}" type="datetimeFigureOut">
              <a:rPr lang="tr-TR" smtClean="0"/>
              <a:t>16.01.2021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2425F-42B7-4A82-9C25-1EF7034215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898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C:\Users\hp\Desktop\5ee987a3331f6be654cc0c17f71609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86" y="-38376"/>
            <a:ext cx="6855920" cy="919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Oval 51"/>
          <p:cNvSpPr/>
          <p:nvPr/>
        </p:nvSpPr>
        <p:spPr>
          <a:xfrm>
            <a:off x="919922" y="145069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Oval 19"/>
          <p:cNvSpPr/>
          <p:nvPr/>
        </p:nvSpPr>
        <p:spPr>
          <a:xfrm>
            <a:off x="5485084" y="610614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Oval 29"/>
          <p:cNvSpPr/>
          <p:nvPr/>
        </p:nvSpPr>
        <p:spPr>
          <a:xfrm>
            <a:off x="5240138" y="821592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Oval 30"/>
          <p:cNvSpPr/>
          <p:nvPr/>
        </p:nvSpPr>
        <p:spPr>
          <a:xfrm>
            <a:off x="5322469" y="352487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Oval 31"/>
          <p:cNvSpPr/>
          <p:nvPr/>
        </p:nvSpPr>
        <p:spPr>
          <a:xfrm>
            <a:off x="3817408" y="352487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Oval 32"/>
          <p:cNvSpPr/>
          <p:nvPr/>
        </p:nvSpPr>
        <p:spPr>
          <a:xfrm>
            <a:off x="57995" y="6094516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Oval 33"/>
          <p:cNvSpPr/>
          <p:nvPr/>
        </p:nvSpPr>
        <p:spPr>
          <a:xfrm>
            <a:off x="1613012" y="3339224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Oval 34"/>
          <p:cNvSpPr/>
          <p:nvPr/>
        </p:nvSpPr>
        <p:spPr>
          <a:xfrm>
            <a:off x="1574286" y="600467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Oval 35"/>
          <p:cNvSpPr/>
          <p:nvPr/>
        </p:nvSpPr>
        <p:spPr>
          <a:xfrm>
            <a:off x="3464378" y="7505416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Oval 36"/>
          <p:cNvSpPr/>
          <p:nvPr/>
        </p:nvSpPr>
        <p:spPr>
          <a:xfrm>
            <a:off x="2643930" y="811860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Oval 37"/>
          <p:cNvSpPr/>
          <p:nvPr/>
        </p:nvSpPr>
        <p:spPr>
          <a:xfrm>
            <a:off x="3520083" y="879536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Oval 38"/>
          <p:cNvSpPr/>
          <p:nvPr/>
        </p:nvSpPr>
        <p:spPr>
          <a:xfrm>
            <a:off x="764704" y="5327744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Oval 39"/>
          <p:cNvSpPr/>
          <p:nvPr/>
        </p:nvSpPr>
        <p:spPr>
          <a:xfrm>
            <a:off x="866070" y="677885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" name="Oval 40"/>
          <p:cNvSpPr/>
          <p:nvPr/>
        </p:nvSpPr>
        <p:spPr>
          <a:xfrm>
            <a:off x="764704" y="262041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2" name="Oval 41"/>
          <p:cNvSpPr/>
          <p:nvPr/>
        </p:nvSpPr>
        <p:spPr>
          <a:xfrm>
            <a:off x="0" y="337172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Oval 42"/>
          <p:cNvSpPr/>
          <p:nvPr/>
        </p:nvSpPr>
        <p:spPr>
          <a:xfrm>
            <a:off x="866070" y="4072182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Oval 43"/>
          <p:cNvSpPr/>
          <p:nvPr/>
        </p:nvSpPr>
        <p:spPr>
          <a:xfrm>
            <a:off x="4368960" y="163864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Oval 44"/>
          <p:cNvSpPr/>
          <p:nvPr/>
        </p:nvSpPr>
        <p:spPr>
          <a:xfrm>
            <a:off x="2676346" y="677885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Oval 45"/>
          <p:cNvSpPr/>
          <p:nvPr/>
        </p:nvSpPr>
        <p:spPr>
          <a:xfrm>
            <a:off x="4412883" y="159501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7" name="Oval 46"/>
          <p:cNvSpPr/>
          <p:nvPr/>
        </p:nvSpPr>
        <p:spPr>
          <a:xfrm>
            <a:off x="4607457" y="4287842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Oval 47"/>
          <p:cNvSpPr/>
          <p:nvPr/>
        </p:nvSpPr>
        <p:spPr>
          <a:xfrm>
            <a:off x="1876414" y="7505416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9" name="Oval 48"/>
          <p:cNvSpPr/>
          <p:nvPr/>
        </p:nvSpPr>
        <p:spPr>
          <a:xfrm>
            <a:off x="4582656" y="545494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0" name="Oval 49"/>
          <p:cNvSpPr/>
          <p:nvPr/>
        </p:nvSpPr>
        <p:spPr>
          <a:xfrm>
            <a:off x="4751795" y="6971024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1" name="Oval 50"/>
          <p:cNvSpPr/>
          <p:nvPr/>
        </p:nvSpPr>
        <p:spPr>
          <a:xfrm>
            <a:off x="3975005" y="6335326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3" name="Oval 52"/>
          <p:cNvSpPr/>
          <p:nvPr/>
        </p:nvSpPr>
        <p:spPr>
          <a:xfrm>
            <a:off x="4573997" y="282652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Oval 53"/>
          <p:cNvSpPr/>
          <p:nvPr/>
        </p:nvSpPr>
        <p:spPr>
          <a:xfrm>
            <a:off x="1551938" y="67656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5" name="Oval 54"/>
          <p:cNvSpPr/>
          <p:nvPr/>
        </p:nvSpPr>
        <p:spPr>
          <a:xfrm>
            <a:off x="808627" y="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6524" y="752232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Oval 17"/>
          <p:cNvSpPr/>
          <p:nvPr/>
        </p:nvSpPr>
        <p:spPr>
          <a:xfrm>
            <a:off x="852550" y="676898"/>
            <a:ext cx="1028278" cy="102539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Oval 26"/>
          <p:cNvSpPr/>
          <p:nvPr/>
        </p:nvSpPr>
        <p:spPr>
          <a:xfrm>
            <a:off x="853258" y="6094516"/>
            <a:ext cx="1028278" cy="102539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Oval 22"/>
          <p:cNvSpPr/>
          <p:nvPr/>
        </p:nvSpPr>
        <p:spPr>
          <a:xfrm>
            <a:off x="852550" y="3339224"/>
            <a:ext cx="1028278" cy="102539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Oval 23"/>
          <p:cNvSpPr/>
          <p:nvPr/>
        </p:nvSpPr>
        <p:spPr>
          <a:xfrm>
            <a:off x="4456806" y="916392"/>
            <a:ext cx="1028278" cy="102539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Oval 28"/>
          <p:cNvSpPr/>
          <p:nvPr/>
        </p:nvSpPr>
        <p:spPr>
          <a:xfrm>
            <a:off x="4751795" y="6229946"/>
            <a:ext cx="1028278" cy="102539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Oval 27"/>
          <p:cNvSpPr/>
          <p:nvPr/>
        </p:nvSpPr>
        <p:spPr>
          <a:xfrm>
            <a:off x="2744484" y="7505416"/>
            <a:ext cx="1028278" cy="102539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Oval 24"/>
          <p:cNvSpPr/>
          <p:nvPr/>
        </p:nvSpPr>
        <p:spPr>
          <a:xfrm>
            <a:off x="4695303" y="3526524"/>
            <a:ext cx="1028278" cy="102539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7" name="Metin kutusu 56"/>
          <p:cNvSpPr txBox="1"/>
          <p:nvPr/>
        </p:nvSpPr>
        <p:spPr>
          <a:xfrm>
            <a:off x="983452" y="132241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5" name="Metin kutusu 64"/>
          <p:cNvSpPr txBox="1"/>
          <p:nvPr/>
        </p:nvSpPr>
        <p:spPr>
          <a:xfrm>
            <a:off x="875481" y="2840718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6" name="Metin kutusu 65"/>
          <p:cNvSpPr txBox="1"/>
          <p:nvPr/>
        </p:nvSpPr>
        <p:spPr>
          <a:xfrm>
            <a:off x="4487415" y="346268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7" name="Metin kutusu 66"/>
          <p:cNvSpPr txBox="1"/>
          <p:nvPr/>
        </p:nvSpPr>
        <p:spPr>
          <a:xfrm>
            <a:off x="890896" y="5509741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8" name="Metin kutusu 67"/>
          <p:cNvSpPr txBox="1"/>
          <p:nvPr/>
        </p:nvSpPr>
        <p:spPr>
          <a:xfrm>
            <a:off x="4695303" y="2954746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9" name="Metin kutusu 68"/>
          <p:cNvSpPr txBox="1"/>
          <p:nvPr/>
        </p:nvSpPr>
        <p:spPr>
          <a:xfrm>
            <a:off x="4713311" y="5645171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0" name="Metin kutusu 69"/>
          <p:cNvSpPr txBox="1"/>
          <p:nvPr/>
        </p:nvSpPr>
        <p:spPr>
          <a:xfrm>
            <a:off x="2806415" y="6975917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1" name="Metin kutusu 70"/>
          <p:cNvSpPr txBox="1"/>
          <p:nvPr/>
        </p:nvSpPr>
        <p:spPr>
          <a:xfrm>
            <a:off x="1803525" y="897206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2" name="Metin kutusu 71"/>
          <p:cNvSpPr txBox="1"/>
          <p:nvPr/>
        </p:nvSpPr>
        <p:spPr>
          <a:xfrm>
            <a:off x="5438955" y="1010243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3" name="Metin kutusu 72"/>
          <p:cNvSpPr txBox="1"/>
          <p:nvPr/>
        </p:nvSpPr>
        <p:spPr>
          <a:xfrm>
            <a:off x="5614182" y="3769667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4" name="Metin kutusu 73"/>
          <p:cNvSpPr txBox="1"/>
          <p:nvPr/>
        </p:nvSpPr>
        <p:spPr>
          <a:xfrm>
            <a:off x="1750936" y="6194075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5" name="Metin kutusu 74"/>
          <p:cNvSpPr txBox="1"/>
          <p:nvPr/>
        </p:nvSpPr>
        <p:spPr>
          <a:xfrm>
            <a:off x="5723581" y="6314824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6" name="Metin kutusu 75"/>
          <p:cNvSpPr txBox="1"/>
          <p:nvPr/>
        </p:nvSpPr>
        <p:spPr>
          <a:xfrm>
            <a:off x="3649181" y="7704028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7" name="Metin kutusu 76"/>
          <p:cNvSpPr txBox="1"/>
          <p:nvPr/>
        </p:nvSpPr>
        <p:spPr>
          <a:xfrm>
            <a:off x="1832483" y="3655431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8" name="Metin kutusu 77"/>
          <p:cNvSpPr txBox="1"/>
          <p:nvPr/>
        </p:nvSpPr>
        <p:spPr>
          <a:xfrm>
            <a:off x="80054" y="1023006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9" name="Metin kutusu 78"/>
          <p:cNvSpPr txBox="1"/>
          <p:nvPr/>
        </p:nvSpPr>
        <p:spPr>
          <a:xfrm>
            <a:off x="1023609" y="4397119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80" name="Metin kutusu 79"/>
          <p:cNvSpPr txBox="1"/>
          <p:nvPr/>
        </p:nvSpPr>
        <p:spPr>
          <a:xfrm>
            <a:off x="4533067" y="1941784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81" name="Metin kutusu 80"/>
          <p:cNvSpPr txBox="1"/>
          <p:nvPr/>
        </p:nvSpPr>
        <p:spPr>
          <a:xfrm>
            <a:off x="4718546" y="4676073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82" name="Metin kutusu 81"/>
          <p:cNvSpPr txBox="1"/>
          <p:nvPr/>
        </p:nvSpPr>
        <p:spPr>
          <a:xfrm>
            <a:off x="4865654" y="7291546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83" name="Metin kutusu 82"/>
          <p:cNvSpPr txBox="1"/>
          <p:nvPr/>
        </p:nvSpPr>
        <p:spPr>
          <a:xfrm>
            <a:off x="2806415" y="8530808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84" name="Metin kutusu 83"/>
          <p:cNvSpPr txBox="1"/>
          <p:nvPr/>
        </p:nvSpPr>
        <p:spPr>
          <a:xfrm>
            <a:off x="985044" y="7219467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85" name="Metin kutusu 84"/>
          <p:cNvSpPr txBox="1"/>
          <p:nvPr/>
        </p:nvSpPr>
        <p:spPr>
          <a:xfrm>
            <a:off x="1006695" y="1750087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86" name="Metin kutusu 85"/>
          <p:cNvSpPr txBox="1"/>
          <p:nvPr/>
        </p:nvSpPr>
        <p:spPr>
          <a:xfrm>
            <a:off x="3598879" y="1117177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87" name="Metin kutusu 86"/>
          <p:cNvSpPr txBox="1"/>
          <p:nvPr/>
        </p:nvSpPr>
        <p:spPr>
          <a:xfrm>
            <a:off x="3893868" y="3762008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88" name="Metin kutusu 87"/>
          <p:cNvSpPr txBox="1"/>
          <p:nvPr/>
        </p:nvSpPr>
        <p:spPr>
          <a:xfrm>
            <a:off x="4007727" y="6592659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89" name="Metin kutusu 88"/>
          <p:cNvSpPr txBox="1"/>
          <p:nvPr/>
        </p:nvSpPr>
        <p:spPr>
          <a:xfrm>
            <a:off x="1924751" y="7725724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90" name="Metin kutusu 89"/>
          <p:cNvSpPr txBox="1"/>
          <p:nvPr/>
        </p:nvSpPr>
        <p:spPr>
          <a:xfrm>
            <a:off x="129098" y="6335326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91" name="Metin kutusu 90"/>
          <p:cNvSpPr txBox="1"/>
          <p:nvPr/>
        </p:nvSpPr>
        <p:spPr>
          <a:xfrm>
            <a:off x="61995" y="3655651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cxnSp>
        <p:nvCxnSpPr>
          <p:cNvPr id="61" name="Düz Bağlayıcı 60"/>
          <p:cNvCxnSpPr/>
          <p:nvPr/>
        </p:nvCxnSpPr>
        <p:spPr>
          <a:xfrm>
            <a:off x="1375529" y="1117177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Düz Bağlayıcı 96"/>
          <p:cNvCxnSpPr/>
          <p:nvPr/>
        </p:nvCxnSpPr>
        <p:spPr>
          <a:xfrm>
            <a:off x="1378291" y="717016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Düz Bağlayıcı 101"/>
          <p:cNvCxnSpPr/>
          <p:nvPr/>
        </p:nvCxnSpPr>
        <p:spPr>
          <a:xfrm>
            <a:off x="1414007" y="3372098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Düz Bağlayıcı 102"/>
          <p:cNvCxnSpPr/>
          <p:nvPr/>
        </p:nvCxnSpPr>
        <p:spPr>
          <a:xfrm>
            <a:off x="1405693" y="6165304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Düz Bağlayıcı 103"/>
          <p:cNvCxnSpPr/>
          <p:nvPr/>
        </p:nvCxnSpPr>
        <p:spPr>
          <a:xfrm>
            <a:off x="3290263" y="7560437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Düz Bağlayıcı 104"/>
          <p:cNvCxnSpPr/>
          <p:nvPr/>
        </p:nvCxnSpPr>
        <p:spPr>
          <a:xfrm>
            <a:off x="5055538" y="987247"/>
            <a:ext cx="13996" cy="79037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Düz Bağlayıcı 105"/>
          <p:cNvCxnSpPr/>
          <p:nvPr/>
        </p:nvCxnSpPr>
        <p:spPr>
          <a:xfrm>
            <a:off x="5201128" y="3615249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Düz Bağlayıcı 106"/>
          <p:cNvCxnSpPr/>
          <p:nvPr/>
        </p:nvCxnSpPr>
        <p:spPr>
          <a:xfrm>
            <a:off x="5294617" y="6287211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Düz Bağlayıcı 107"/>
          <p:cNvCxnSpPr/>
          <p:nvPr/>
        </p:nvCxnSpPr>
        <p:spPr>
          <a:xfrm>
            <a:off x="1430635" y="3794414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Düz Bağlayıcı 108"/>
          <p:cNvCxnSpPr/>
          <p:nvPr/>
        </p:nvCxnSpPr>
        <p:spPr>
          <a:xfrm>
            <a:off x="5028864" y="1392232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Düz Bağlayıcı 109"/>
          <p:cNvCxnSpPr/>
          <p:nvPr/>
        </p:nvCxnSpPr>
        <p:spPr>
          <a:xfrm>
            <a:off x="1387321" y="6586169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Düz Bağlayıcı 110"/>
          <p:cNvCxnSpPr/>
          <p:nvPr/>
        </p:nvCxnSpPr>
        <p:spPr>
          <a:xfrm>
            <a:off x="5302931" y="6683462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Düz Bağlayıcı 111"/>
          <p:cNvCxnSpPr/>
          <p:nvPr/>
        </p:nvCxnSpPr>
        <p:spPr>
          <a:xfrm>
            <a:off x="3275536" y="7970047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Düz Bağlayıcı 112"/>
          <p:cNvCxnSpPr/>
          <p:nvPr/>
        </p:nvCxnSpPr>
        <p:spPr>
          <a:xfrm>
            <a:off x="5184213" y="3970194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Metin kutusu 94"/>
          <p:cNvSpPr txBox="1"/>
          <p:nvPr/>
        </p:nvSpPr>
        <p:spPr>
          <a:xfrm>
            <a:off x="902246" y="79159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96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6" name="Metin kutusu 95"/>
          <p:cNvSpPr txBox="1"/>
          <p:nvPr/>
        </p:nvSpPr>
        <p:spPr>
          <a:xfrm>
            <a:off x="1374760" y="77214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latin typeface="Comic Sans MS" pitchFamily="66" charset="0"/>
              </a:rPr>
              <a:t>4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21" name="Metin kutusu 120"/>
          <p:cNvSpPr txBox="1"/>
          <p:nvPr/>
        </p:nvSpPr>
        <p:spPr>
          <a:xfrm>
            <a:off x="2840097" y="765595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43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22" name="Metin kutusu 121"/>
          <p:cNvSpPr txBox="1"/>
          <p:nvPr/>
        </p:nvSpPr>
        <p:spPr>
          <a:xfrm>
            <a:off x="987626" y="348258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79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23" name="Metin kutusu 122"/>
          <p:cNvSpPr txBox="1"/>
          <p:nvPr/>
        </p:nvSpPr>
        <p:spPr>
          <a:xfrm>
            <a:off x="4573997" y="104232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89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24" name="Metin kutusu 123"/>
          <p:cNvSpPr txBox="1"/>
          <p:nvPr/>
        </p:nvSpPr>
        <p:spPr>
          <a:xfrm>
            <a:off x="1006695" y="621828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52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25" name="Metin kutusu 124"/>
          <p:cNvSpPr txBox="1"/>
          <p:nvPr/>
        </p:nvSpPr>
        <p:spPr>
          <a:xfrm>
            <a:off x="4754859" y="365074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52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26" name="Metin kutusu 125"/>
          <p:cNvSpPr txBox="1"/>
          <p:nvPr/>
        </p:nvSpPr>
        <p:spPr>
          <a:xfrm>
            <a:off x="4836137" y="633270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77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27" name="Metin kutusu 126"/>
          <p:cNvSpPr txBox="1"/>
          <p:nvPr/>
        </p:nvSpPr>
        <p:spPr>
          <a:xfrm>
            <a:off x="5043152" y="104232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7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28" name="Metin kutusu 127"/>
          <p:cNvSpPr txBox="1"/>
          <p:nvPr/>
        </p:nvSpPr>
        <p:spPr>
          <a:xfrm>
            <a:off x="5224597" y="36507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3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29" name="Metin kutusu 128"/>
          <p:cNvSpPr txBox="1"/>
          <p:nvPr/>
        </p:nvSpPr>
        <p:spPr>
          <a:xfrm>
            <a:off x="1389073" y="347098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7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30" name="Metin kutusu 129"/>
          <p:cNvSpPr txBox="1"/>
          <p:nvPr/>
        </p:nvSpPr>
        <p:spPr>
          <a:xfrm>
            <a:off x="1391087" y="622994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5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31" name="Metin kutusu 130"/>
          <p:cNvSpPr txBox="1"/>
          <p:nvPr/>
        </p:nvSpPr>
        <p:spPr>
          <a:xfrm>
            <a:off x="3312705" y="765595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6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32" name="Metin kutusu 131"/>
          <p:cNvSpPr txBox="1"/>
          <p:nvPr/>
        </p:nvSpPr>
        <p:spPr>
          <a:xfrm>
            <a:off x="5287864" y="631413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latin typeface="Comic Sans MS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97422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C:\Users\hp\Desktop\029d0956e07769f0d218222f80dd7ac0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98" y="-32099"/>
            <a:ext cx="6882598" cy="9179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10"/>
          <p:cNvSpPr/>
          <p:nvPr/>
        </p:nvSpPr>
        <p:spPr>
          <a:xfrm>
            <a:off x="919922" y="145069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5485084" y="610614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5240138" y="821592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/>
          <p:cNvSpPr/>
          <p:nvPr/>
        </p:nvSpPr>
        <p:spPr>
          <a:xfrm>
            <a:off x="5322469" y="352487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Oval 14"/>
          <p:cNvSpPr/>
          <p:nvPr/>
        </p:nvSpPr>
        <p:spPr>
          <a:xfrm>
            <a:off x="3817408" y="352487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Oval 15"/>
          <p:cNvSpPr/>
          <p:nvPr/>
        </p:nvSpPr>
        <p:spPr>
          <a:xfrm>
            <a:off x="57995" y="6094516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Oval 16"/>
          <p:cNvSpPr/>
          <p:nvPr/>
        </p:nvSpPr>
        <p:spPr>
          <a:xfrm>
            <a:off x="1613012" y="3339224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Oval 17"/>
          <p:cNvSpPr/>
          <p:nvPr/>
        </p:nvSpPr>
        <p:spPr>
          <a:xfrm>
            <a:off x="1574286" y="600467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Oval 18"/>
          <p:cNvSpPr/>
          <p:nvPr/>
        </p:nvSpPr>
        <p:spPr>
          <a:xfrm>
            <a:off x="3464378" y="7505416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Oval 19"/>
          <p:cNvSpPr/>
          <p:nvPr/>
        </p:nvSpPr>
        <p:spPr>
          <a:xfrm>
            <a:off x="2643930" y="811860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Oval 20"/>
          <p:cNvSpPr/>
          <p:nvPr/>
        </p:nvSpPr>
        <p:spPr>
          <a:xfrm>
            <a:off x="3520083" y="879536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Oval 21"/>
          <p:cNvSpPr/>
          <p:nvPr/>
        </p:nvSpPr>
        <p:spPr>
          <a:xfrm>
            <a:off x="764704" y="5327744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Oval 22"/>
          <p:cNvSpPr/>
          <p:nvPr/>
        </p:nvSpPr>
        <p:spPr>
          <a:xfrm>
            <a:off x="866070" y="677885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Oval 23"/>
          <p:cNvSpPr/>
          <p:nvPr/>
        </p:nvSpPr>
        <p:spPr>
          <a:xfrm>
            <a:off x="764704" y="262041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Oval 24"/>
          <p:cNvSpPr/>
          <p:nvPr/>
        </p:nvSpPr>
        <p:spPr>
          <a:xfrm>
            <a:off x="0" y="337172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Oval 25"/>
          <p:cNvSpPr/>
          <p:nvPr/>
        </p:nvSpPr>
        <p:spPr>
          <a:xfrm>
            <a:off x="866070" y="4072182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Oval 26"/>
          <p:cNvSpPr/>
          <p:nvPr/>
        </p:nvSpPr>
        <p:spPr>
          <a:xfrm>
            <a:off x="4368960" y="163864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Oval 27"/>
          <p:cNvSpPr/>
          <p:nvPr/>
        </p:nvSpPr>
        <p:spPr>
          <a:xfrm>
            <a:off x="2676346" y="677885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Oval 28"/>
          <p:cNvSpPr/>
          <p:nvPr/>
        </p:nvSpPr>
        <p:spPr>
          <a:xfrm>
            <a:off x="4412883" y="159501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Oval 29"/>
          <p:cNvSpPr/>
          <p:nvPr/>
        </p:nvSpPr>
        <p:spPr>
          <a:xfrm>
            <a:off x="4607457" y="4287842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Oval 30"/>
          <p:cNvSpPr/>
          <p:nvPr/>
        </p:nvSpPr>
        <p:spPr>
          <a:xfrm>
            <a:off x="1876414" y="7505416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Oval 31"/>
          <p:cNvSpPr/>
          <p:nvPr/>
        </p:nvSpPr>
        <p:spPr>
          <a:xfrm>
            <a:off x="4582656" y="545494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Oval 32"/>
          <p:cNvSpPr/>
          <p:nvPr/>
        </p:nvSpPr>
        <p:spPr>
          <a:xfrm>
            <a:off x="4751795" y="6971024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Oval 33"/>
          <p:cNvSpPr/>
          <p:nvPr/>
        </p:nvSpPr>
        <p:spPr>
          <a:xfrm>
            <a:off x="3975005" y="6335326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Oval 34"/>
          <p:cNvSpPr/>
          <p:nvPr/>
        </p:nvSpPr>
        <p:spPr>
          <a:xfrm>
            <a:off x="4573997" y="282652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Oval 35"/>
          <p:cNvSpPr/>
          <p:nvPr/>
        </p:nvSpPr>
        <p:spPr>
          <a:xfrm>
            <a:off x="1551938" y="67656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Oval 36"/>
          <p:cNvSpPr/>
          <p:nvPr/>
        </p:nvSpPr>
        <p:spPr>
          <a:xfrm>
            <a:off x="808627" y="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56524" y="752232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Oval 38"/>
          <p:cNvSpPr/>
          <p:nvPr/>
        </p:nvSpPr>
        <p:spPr>
          <a:xfrm>
            <a:off x="852550" y="676898"/>
            <a:ext cx="1028278" cy="102539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Oval 39"/>
          <p:cNvSpPr/>
          <p:nvPr/>
        </p:nvSpPr>
        <p:spPr>
          <a:xfrm>
            <a:off x="853258" y="6094516"/>
            <a:ext cx="1028278" cy="102539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" name="Oval 40"/>
          <p:cNvSpPr/>
          <p:nvPr/>
        </p:nvSpPr>
        <p:spPr>
          <a:xfrm>
            <a:off x="852550" y="3339224"/>
            <a:ext cx="1028278" cy="102539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2" name="Oval 41"/>
          <p:cNvSpPr/>
          <p:nvPr/>
        </p:nvSpPr>
        <p:spPr>
          <a:xfrm>
            <a:off x="4456806" y="916392"/>
            <a:ext cx="1028278" cy="102539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Oval 42"/>
          <p:cNvSpPr/>
          <p:nvPr/>
        </p:nvSpPr>
        <p:spPr>
          <a:xfrm>
            <a:off x="4751795" y="6229946"/>
            <a:ext cx="1028278" cy="102539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Oval 43"/>
          <p:cNvSpPr/>
          <p:nvPr/>
        </p:nvSpPr>
        <p:spPr>
          <a:xfrm>
            <a:off x="2744484" y="7505416"/>
            <a:ext cx="1028278" cy="102539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Oval 44"/>
          <p:cNvSpPr/>
          <p:nvPr/>
        </p:nvSpPr>
        <p:spPr>
          <a:xfrm>
            <a:off x="4695303" y="3526524"/>
            <a:ext cx="1028278" cy="102539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983452" y="132241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47" name="Metin kutusu 46"/>
          <p:cNvSpPr txBox="1"/>
          <p:nvPr/>
        </p:nvSpPr>
        <p:spPr>
          <a:xfrm>
            <a:off x="875481" y="2840718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48" name="Metin kutusu 47"/>
          <p:cNvSpPr txBox="1"/>
          <p:nvPr/>
        </p:nvSpPr>
        <p:spPr>
          <a:xfrm>
            <a:off x="4487415" y="346268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49" name="Metin kutusu 48"/>
          <p:cNvSpPr txBox="1"/>
          <p:nvPr/>
        </p:nvSpPr>
        <p:spPr>
          <a:xfrm>
            <a:off x="890896" y="5509741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0" name="Metin kutusu 49"/>
          <p:cNvSpPr txBox="1"/>
          <p:nvPr/>
        </p:nvSpPr>
        <p:spPr>
          <a:xfrm>
            <a:off x="4695303" y="2954746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4713311" y="5645171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2" name="Metin kutusu 51"/>
          <p:cNvSpPr txBox="1"/>
          <p:nvPr/>
        </p:nvSpPr>
        <p:spPr>
          <a:xfrm>
            <a:off x="2806415" y="6975917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3" name="Metin kutusu 52"/>
          <p:cNvSpPr txBox="1"/>
          <p:nvPr/>
        </p:nvSpPr>
        <p:spPr>
          <a:xfrm>
            <a:off x="1803525" y="897206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4" name="Metin kutusu 53"/>
          <p:cNvSpPr txBox="1"/>
          <p:nvPr/>
        </p:nvSpPr>
        <p:spPr>
          <a:xfrm>
            <a:off x="5438955" y="1010243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5" name="Metin kutusu 54"/>
          <p:cNvSpPr txBox="1"/>
          <p:nvPr/>
        </p:nvSpPr>
        <p:spPr>
          <a:xfrm>
            <a:off x="5614182" y="3769667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6" name="Metin kutusu 55"/>
          <p:cNvSpPr txBox="1"/>
          <p:nvPr/>
        </p:nvSpPr>
        <p:spPr>
          <a:xfrm>
            <a:off x="1750936" y="6194075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7" name="Metin kutusu 56"/>
          <p:cNvSpPr txBox="1"/>
          <p:nvPr/>
        </p:nvSpPr>
        <p:spPr>
          <a:xfrm>
            <a:off x="5723581" y="6314824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8" name="Metin kutusu 57"/>
          <p:cNvSpPr txBox="1"/>
          <p:nvPr/>
        </p:nvSpPr>
        <p:spPr>
          <a:xfrm>
            <a:off x="3649181" y="7704028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9" name="Metin kutusu 58"/>
          <p:cNvSpPr txBox="1"/>
          <p:nvPr/>
        </p:nvSpPr>
        <p:spPr>
          <a:xfrm>
            <a:off x="1832483" y="3655431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0" name="Metin kutusu 59"/>
          <p:cNvSpPr txBox="1"/>
          <p:nvPr/>
        </p:nvSpPr>
        <p:spPr>
          <a:xfrm>
            <a:off x="80054" y="1023006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1" name="Metin kutusu 60"/>
          <p:cNvSpPr txBox="1"/>
          <p:nvPr/>
        </p:nvSpPr>
        <p:spPr>
          <a:xfrm>
            <a:off x="1023609" y="4397119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2" name="Metin kutusu 61"/>
          <p:cNvSpPr txBox="1"/>
          <p:nvPr/>
        </p:nvSpPr>
        <p:spPr>
          <a:xfrm>
            <a:off x="4533067" y="1941784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3" name="Metin kutusu 62"/>
          <p:cNvSpPr txBox="1"/>
          <p:nvPr/>
        </p:nvSpPr>
        <p:spPr>
          <a:xfrm>
            <a:off x="4718546" y="4676073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4" name="Metin kutusu 63"/>
          <p:cNvSpPr txBox="1"/>
          <p:nvPr/>
        </p:nvSpPr>
        <p:spPr>
          <a:xfrm>
            <a:off x="4865654" y="7291546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5" name="Metin kutusu 64"/>
          <p:cNvSpPr txBox="1"/>
          <p:nvPr/>
        </p:nvSpPr>
        <p:spPr>
          <a:xfrm>
            <a:off x="2806415" y="8530808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6" name="Metin kutusu 65"/>
          <p:cNvSpPr txBox="1"/>
          <p:nvPr/>
        </p:nvSpPr>
        <p:spPr>
          <a:xfrm>
            <a:off x="985044" y="7219467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7" name="Metin kutusu 66"/>
          <p:cNvSpPr txBox="1"/>
          <p:nvPr/>
        </p:nvSpPr>
        <p:spPr>
          <a:xfrm>
            <a:off x="1006695" y="1750087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8" name="Metin kutusu 67"/>
          <p:cNvSpPr txBox="1"/>
          <p:nvPr/>
        </p:nvSpPr>
        <p:spPr>
          <a:xfrm>
            <a:off x="3598879" y="1117177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9" name="Metin kutusu 68"/>
          <p:cNvSpPr txBox="1"/>
          <p:nvPr/>
        </p:nvSpPr>
        <p:spPr>
          <a:xfrm>
            <a:off x="3893868" y="3762008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0" name="Metin kutusu 69"/>
          <p:cNvSpPr txBox="1"/>
          <p:nvPr/>
        </p:nvSpPr>
        <p:spPr>
          <a:xfrm>
            <a:off x="4007727" y="6592659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1" name="Metin kutusu 70"/>
          <p:cNvSpPr txBox="1"/>
          <p:nvPr/>
        </p:nvSpPr>
        <p:spPr>
          <a:xfrm>
            <a:off x="1924751" y="7725724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2" name="Metin kutusu 71"/>
          <p:cNvSpPr txBox="1"/>
          <p:nvPr/>
        </p:nvSpPr>
        <p:spPr>
          <a:xfrm>
            <a:off x="129098" y="6335326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3" name="Metin kutusu 72"/>
          <p:cNvSpPr txBox="1"/>
          <p:nvPr/>
        </p:nvSpPr>
        <p:spPr>
          <a:xfrm>
            <a:off x="61995" y="3655651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cxnSp>
        <p:nvCxnSpPr>
          <p:cNvPr id="74" name="Düz Bağlayıcı 73"/>
          <p:cNvCxnSpPr/>
          <p:nvPr/>
        </p:nvCxnSpPr>
        <p:spPr>
          <a:xfrm>
            <a:off x="1375529" y="1117177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Düz Bağlayıcı 74"/>
          <p:cNvCxnSpPr/>
          <p:nvPr/>
        </p:nvCxnSpPr>
        <p:spPr>
          <a:xfrm>
            <a:off x="1378291" y="717016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Düz Bağlayıcı 75"/>
          <p:cNvCxnSpPr/>
          <p:nvPr/>
        </p:nvCxnSpPr>
        <p:spPr>
          <a:xfrm>
            <a:off x="1414007" y="3372098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Düz Bağlayıcı 76"/>
          <p:cNvCxnSpPr/>
          <p:nvPr/>
        </p:nvCxnSpPr>
        <p:spPr>
          <a:xfrm>
            <a:off x="1405693" y="6165304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Düz Bağlayıcı 77"/>
          <p:cNvCxnSpPr/>
          <p:nvPr/>
        </p:nvCxnSpPr>
        <p:spPr>
          <a:xfrm>
            <a:off x="3290263" y="7560437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Düz Bağlayıcı 78"/>
          <p:cNvCxnSpPr/>
          <p:nvPr/>
        </p:nvCxnSpPr>
        <p:spPr>
          <a:xfrm>
            <a:off x="5055538" y="987247"/>
            <a:ext cx="13996" cy="79037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Düz Bağlayıcı 79"/>
          <p:cNvCxnSpPr/>
          <p:nvPr/>
        </p:nvCxnSpPr>
        <p:spPr>
          <a:xfrm>
            <a:off x="5201128" y="3615249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Düz Bağlayıcı 80"/>
          <p:cNvCxnSpPr/>
          <p:nvPr/>
        </p:nvCxnSpPr>
        <p:spPr>
          <a:xfrm>
            <a:off x="5294617" y="6287211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Düz Bağlayıcı 81"/>
          <p:cNvCxnSpPr/>
          <p:nvPr/>
        </p:nvCxnSpPr>
        <p:spPr>
          <a:xfrm>
            <a:off x="1430635" y="3794414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Düz Bağlayıcı 82"/>
          <p:cNvCxnSpPr/>
          <p:nvPr/>
        </p:nvCxnSpPr>
        <p:spPr>
          <a:xfrm>
            <a:off x="5028864" y="1392232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Düz Bağlayıcı 83"/>
          <p:cNvCxnSpPr/>
          <p:nvPr/>
        </p:nvCxnSpPr>
        <p:spPr>
          <a:xfrm>
            <a:off x="1387321" y="6586169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Düz Bağlayıcı 84"/>
          <p:cNvCxnSpPr/>
          <p:nvPr/>
        </p:nvCxnSpPr>
        <p:spPr>
          <a:xfrm>
            <a:off x="5302931" y="6683462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Düz Bağlayıcı 85"/>
          <p:cNvCxnSpPr/>
          <p:nvPr/>
        </p:nvCxnSpPr>
        <p:spPr>
          <a:xfrm>
            <a:off x="3275536" y="7970047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Düz Bağlayıcı 86"/>
          <p:cNvCxnSpPr/>
          <p:nvPr/>
        </p:nvCxnSpPr>
        <p:spPr>
          <a:xfrm>
            <a:off x="5184213" y="3970194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Metin kutusu 87"/>
          <p:cNvSpPr txBox="1"/>
          <p:nvPr/>
        </p:nvSpPr>
        <p:spPr>
          <a:xfrm>
            <a:off x="902246" y="79159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47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89" name="Metin kutusu 88"/>
          <p:cNvSpPr txBox="1"/>
          <p:nvPr/>
        </p:nvSpPr>
        <p:spPr>
          <a:xfrm>
            <a:off x="1374760" y="77214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3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0" name="Metin kutusu 89"/>
          <p:cNvSpPr txBox="1"/>
          <p:nvPr/>
        </p:nvSpPr>
        <p:spPr>
          <a:xfrm>
            <a:off x="2840097" y="765595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68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1" name="Metin kutusu 90"/>
          <p:cNvSpPr txBox="1"/>
          <p:nvPr/>
        </p:nvSpPr>
        <p:spPr>
          <a:xfrm>
            <a:off x="987626" y="348258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87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2" name="Metin kutusu 91"/>
          <p:cNvSpPr txBox="1"/>
          <p:nvPr/>
        </p:nvSpPr>
        <p:spPr>
          <a:xfrm>
            <a:off x="4573997" y="104232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55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3" name="Metin kutusu 92"/>
          <p:cNvSpPr txBox="1"/>
          <p:nvPr/>
        </p:nvSpPr>
        <p:spPr>
          <a:xfrm>
            <a:off x="1006695" y="621828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73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4" name="Metin kutusu 93"/>
          <p:cNvSpPr txBox="1"/>
          <p:nvPr/>
        </p:nvSpPr>
        <p:spPr>
          <a:xfrm>
            <a:off x="4754859" y="365074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36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5" name="Metin kutusu 94"/>
          <p:cNvSpPr txBox="1"/>
          <p:nvPr/>
        </p:nvSpPr>
        <p:spPr>
          <a:xfrm>
            <a:off x="4836137" y="633270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84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6" name="Metin kutusu 95"/>
          <p:cNvSpPr txBox="1"/>
          <p:nvPr/>
        </p:nvSpPr>
        <p:spPr>
          <a:xfrm>
            <a:off x="5043152" y="104232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latin typeface="Comic Sans MS" pitchFamily="66" charset="0"/>
              </a:rPr>
              <a:t>5</a:t>
            </a:r>
          </a:p>
        </p:txBody>
      </p:sp>
      <p:sp>
        <p:nvSpPr>
          <p:cNvPr id="97" name="Metin kutusu 96"/>
          <p:cNvSpPr txBox="1"/>
          <p:nvPr/>
        </p:nvSpPr>
        <p:spPr>
          <a:xfrm>
            <a:off x="5224597" y="36507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latin typeface="Comic Sans MS" pitchFamily="66" charset="0"/>
              </a:rPr>
              <a:t>2</a:t>
            </a:r>
          </a:p>
        </p:txBody>
      </p:sp>
      <p:sp>
        <p:nvSpPr>
          <p:cNvPr id="98" name="Metin kutusu 97"/>
          <p:cNvSpPr txBox="1"/>
          <p:nvPr/>
        </p:nvSpPr>
        <p:spPr>
          <a:xfrm>
            <a:off x="1389073" y="347098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latin typeface="Comic Sans MS" pitchFamily="66" charset="0"/>
              </a:rPr>
              <a:t>6</a:t>
            </a:r>
          </a:p>
        </p:txBody>
      </p:sp>
      <p:sp>
        <p:nvSpPr>
          <p:cNvPr id="99" name="Metin kutusu 98"/>
          <p:cNvSpPr txBox="1"/>
          <p:nvPr/>
        </p:nvSpPr>
        <p:spPr>
          <a:xfrm>
            <a:off x="1391087" y="622994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latin typeface="Comic Sans MS" pitchFamily="66" charset="0"/>
              </a:rPr>
              <a:t>3</a:t>
            </a:r>
          </a:p>
        </p:txBody>
      </p:sp>
      <p:sp>
        <p:nvSpPr>
          <p:cNvPr id="100" name="Metin kutusu 99"/>
          <p:cNvSpPr txBox="1"/>
          <p:nvPr/>
        </p:nvSpPr>
        <p:spPr>
          <a:xfrm>
            <a:off x="3312705" y="765595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latin typeface="Comic Sans MS" pitchFamily="66" charset="0"/>
              </a:rPr>
              <a:t>4</a:t>
            </a:r>
          </a:p>
        </p:txBody>
      </p:sp>
      <p:sp>
        <p:nvSpPr>
          <p:cNvPr id="101" name="Metin kutusu 100"/>
          <p:cNvSpPr txBox="1"/>
          <p:nvPr/>
        </p:nvSpPr>
        <p:spPr>
          <a:xfrm>
            <a:off x="5287864" y="631413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latin typeface="Comic Sans MS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27749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6" descr="C:\Users\hp\Desktop\ce116fcbff9ba9929d46580a9e9cb5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64"/>
            <a:ext cx="6858000" cy="918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10"/>
          <p:cNvSpPr/>
          <p:nvPr/>
        </p:nvSpPr>
        <p:spPr>
          <a:xfrm>
            <a:off x="836857" y="145069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5485084" y="610614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5240138" y="821592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/>
          <p:cNvSpPr/>
          <p:nvPr/>
        </p:nvSpPr>
        <p:spPr>
          <a:xfrm>
            <a:off x="5322469" y="352487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Oval 14"/>
          <p:cNvSpPr/>
          <p:nvPr/>
        </p:nvSpPr>
        <p:spPr>
          <a:xfrm>
            <a:off x="3817408" y="352487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Oval 15"/>
          <p:cNvSpPr/>
          <p:nvPr/>
        </p:nvSpPr>
        <p:spPr>
          <a:xfrm>
            <a:off x="57995" y="6094516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Oval 16"/>
          <p:cNvSpPr/>
          <p:nvPr/>
        </p:nvSpPr>
        <p:spPr>
          <a:xfrm>
            <a:off x="1613012" y="3339224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Oval 17"/>
          <p:cNvSpPr/>
          <p:nvPr/>
        </p:nvSpPr>
        <p:spPr>
          <a:xfrm>
            <a:off x="1574286" y="600467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Oval 18"/>
          <p:cNvSpPr/>
          <p:nvPr/>
        </p:nvSpPr>
        <p:spPr>
          <a:xfrm>
            <a:off x="3464378" y="7505416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Oval 19"/>
          <p:cNvSpPr/>
          <p:nvPr/>
        </p:nvSpPr>
        <p:spPr>
          <a:xfrm>
            <a:off x="2643930" y="811860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Oval 20"/>
          <p:cNvSpPr/>
          <p:nvPr/>
        </p:nvSpPr>
        <p:spPr>
          <a:xfrm>
            <a:off x="3520083" y="879536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Oval 21"/>
          <p:cNvSpPr/>
          <p:nvPr/>
        </p:nvSpPr>
        <p:spPr>
          <a:xfrm>
            <a:off x="764704" y="5327744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Oval 22"/>
          <p:cNvSpPr/>
          <p:nvPr/>
        </p:nvSpPr>
        <p:spPr>
          <a:xfrm>
            <a:off x="866070" y="677885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Oval 23"/>
          <p:cNvSpPr/>
          <p:nvPr/>
        </p:nvSpPr>
        <p:spPr>
          <a:xfrm>
            <a:off x="764704" y="262041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Oval 24"/>
          <p:cNvSpPr/>
          <p:nvPr/>
        </p:nvSpPr>
        <p:spPr>
          <a:xfrm>
            <a:off x="0" y="337172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Oval 25"/>
          <p:cNvSpPr/>
          <p:nvPr/>
        </p:nvSpPr>
        <p:spPr>
          <a:xfrm>
            <a:off x="866070" y="4072182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Oval 26"/>
          <p:cNvSpPr/>
          <p:nvPr/>
        </p:nvSpPr>
        <p:spPr>
          <a:xfrm>
            <a:off x="4368960" y="163864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Oval 27"/>
          <p:cNvSpPr/>
          <p:nvPr/>
        </p:nvSpPr>
        <p:spPr>
          <a:xfrm>
            <a:off x="2676346" y="677885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Oval 28"/>
          <p:cNvSpPr/>
          <p:nvPr/>
        </p:nvSpPr>
        <p:spPr>
          <a:xfrm>
            <a:off x="4412883" y="159501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Oval 29"/>
          <p:cNvSpPr/>
          <p:nvPr/>
        </p:nvSpPr>
        <p:spPr>
          <a:xfrm>
            <a:off x="4607457" y="4287842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Oval 30"/>
          <p:cNvSpPr/>
          <p:nvPr/>
        </p:nvSpPr>
        <p:spPr>
          <a:xfrm>
            <a:off x="1876414" y="7505416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Oval 31"/>
          <p:cNvSpPr/>
          <p:nvPr/>
        </p:nvSpPr>
        <p:spPr>
          <a:xfrm>
            <a:off x="4582656" y="545494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Oval 32"/>
          <p:cNvSpPr/>
          <p:nvPr/>
        </p:nvSpPr>
        <p:spPr>
          <a:xfrm>
            <a:off x="4751795" y="6971024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Oval 33"/>
          <p:cNvSpPr/>
          <p:nvPr/>
        </p:nvSpPr>
        <p:spPr>
          <a:xfrm>
            <a:off x="3975005" y="6335326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Oval 34"/>
          <p:cNvSpPr/>
          <p:nvPr/>
        </p:nvSpPr>
        <p:spPr>
          <a:xfrm>
            <a:off x="4573997" y="282652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Oval 35"/>
          <p:cNvSpPr/>
          <p:nvPr/>
        </p:nvSpPr>
        <p:spPr>
          <a:xfrm>
            <a:off x="1551938" y="67656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Oval 36"/>
          <p:cNvSpPr/>
          <p:nvPr/>
        </p:nvSpPr>
        <p:spPr>
          <a:xfrm>
            <a:off x="808627" y="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56524" y="752232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Oval 38"/>
          <p:cNvSpPr/>
          <p:nvPr/>
        </p:nvSpPr>
        <p:spPr>
          <a:xfrm>
            <a:off x="852550" y="676898"/>
            <a:ext cx="1028278" cy="1025392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Oval 39"/>
          <p:cNvSpPr/>
          <p:nvPr/>
        </p:nvSpPr>
        <p:spPr>
          <a:xfrm>
            <a:off x="853258" y="6094516"/>
            <a:ext cx="1028278" cy="1025392"/>
          </a:xfrm>
          <a:prstGeom prst="ellipse">
            <a:avLst/>
          </a:prstGeom>
          <a:solidFill>
            <a:srgbClr val="FF006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" name="Oval 40"/>
          <p:cNvSpPr/>
          <p:nvPr/>
        </p:nvSpPr>
        <p:spPr>
          <a:xfrm>
            <a:off x="852550" y="3339224"/>
            <a:ext cx="1028278" cy="1025392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2" name="Oval 41"/>
          <p:cNvSpPr/>
          <p:nvPr/>
        </p:nvSpPr>
        <p:spPr>
          <a:xfrm>
            <a:off x="4456806" y="916392"/>
            <a:ext cx="1028278" cy="1025392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Oval 42"/>
          <p:cNvSpPr/>
          <p:nvPr/>
        </p:nvSpPr>
        <p:spPr>
          <a:xfrm>
            <a:off x="4751795" y="6229946"/>
            <a:ext cx="1028278" cy="1025392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Oval 43"/>
          <p:cNvSpPr/>
          <p:nvPr/>
        </p:nvSpPr>
        <p:spPr>
          <a:xfrm>
            <a:off x="2744484" y="7505416"/>
            <a:ext cx="1028278" cy="1025392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Oval 44"/>
          <p:cNvSpPr/>
          <p:nvPr/>
        </p:nvSpPr>
        <p:spPr>
          <a:xfrm>
            <a:off x="4695303" y="3526524"/>
            <a:ext cx="1028278" cy="1025392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983452" y="132241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47" name="Metin kutusu 46"/>
          <p:cNvSpPr txBox="1"/>
          <p:nvPr/>
        </p:nvSpPr>
        <p:spPr>
          <a:xfrm>
            <a:off x="875481" y="2840718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48" name="Metin kutusu 47"/>
          <p:cNvSpPr txBox="1"/>
          <p:nvPr/>
        </p:nvSpPr>
        <p:spPr>
          <a:xfrm>
            <a:off x="4487415" y="346268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49" name="Metin kutusu 48"/>
          <p:cNvSpPr txBox="1"/>
          <p:nvPr/>
        </p:nvSpPr>
        <p:spPr>
          <a:xfrm>
            <a:off x="890896" y="5509741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0" name="Metin kutusu 49"/>
          <p:cNvSpPr txBox="1"/>
          <p:nvPr/>
        </p:nvSpPr>
        <p:spPr>
          <a:xfrm>
            <a:off x="4695303" y="2954746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4713311" y="5645171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2" name="Metin kutusu 51"/>
          <p:cNvSpPr txBox="1"/>
          <p:nvPr/>
        </p:nvSpPr>
        <p:spPr>
          <a:xfrm>
            <a:off x="2806415" y="6975917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3" name="Metin kutusu 52"/>
          <p:cNvSpPr txBox="1"/>
          <p:nvPr/>
        </p:nvSpPr>
        <p:spPr>
          <a:xfrm>
            <a:off x="1803525" y="897206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4" name="Metin kutusu 53"/>
          <p:cNvSpPr txBox="1"/>
          <p:nvPr/>
        </p:nvSpPr>
        <p:spPr>
          <a:xfrm>
            <a:off x="5438955" y="1010243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5" name="Metin kutusu 54"/>
          <p:cNvSpPr txBox="1"/>
          <p:nvPr/>
        </p:nvSpPr>
        <p:spPr>
          <a:xfrm>
            <a:off x="5614182" y="3769667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6" name="Metin kutusu 55"/>
          <p:cNvSpPr txBox="1"/>
          <p:nvPr/>
        </p:nvSpPr>
        <p:spPr>
          <a:xfrm>
            <a:off x="1750936" y="6194075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7" name="Metin kutusu 56"/>
          <p:cNvSpPr txBox="1"/>
          <p:nvPr/>
        </p:nvSpPr>
        <p:spPr>
          <a:xfrm>
            <a:off x="5723581" y="6314824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8" name="Metin kutusu 57"/>
          <p:cNvSpPr txBox="1"/>
          <p:nvPr/>
        </p:nvSpPr>
        <p:spPr>
          <a:xfrm>
            <a:off x="3649181" y="7704028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9" name="Metin kutusu 58"/>
          <p:cNvSpPr txBox="1"/>
          <p:nvPr/>
        </p:nvSpPr>
        <p:spPr>
          <a:xfrm>
            <a:off x="1832483" y="3655431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0" name="Metin kutusu 59"/>
          <p:cNvSpPr txBox="1"/>
          <p:nvPr/>
        </p:nvSpPr>
        <p:spPr>
          <a:xfrm>
            <a:off x="80054" y="1023006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1" name="Metin kutusu 60"/>
          <p:cNvSpPr txBox="1"/>
          <p:nvPr/>
        </p:nvSpPr>
        <p:spPr>
          <a:xfrm>
            <a:off x="1023609" y="4397119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2" name="Metin kutusu 61"/>
          <p:cNvSpPr txBox="1"/>
          <p:nvPr/>
        </p:nvSpPr>
        <p:spPr>
          <a:xfrm>
            <a:off x="4533067" y="1941784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3" name="Metin kutusu 62"/>
          <p:cNvSpPr txBox="1"/>
          <p:nvPr/>
        </p:nvSpPr>
        <p:spPr>
          <a:xfrm>
            <a:off x="4718546" y="4676073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4" name="Metin kutusu 63"/>
          <p:cNvSpPr txBox="1"/>
          <p:nvPr/>
        </p:nvSpPr>
        <p:spPr>
          <a:xfrm>
            <a:off x="4865654" y="7291546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5" name="Metin kutusu 64"/>
          <p:cNvSpPr txBox="1"/>
          <p:nvPr/>
        </p:nvSpPr>
        <p:spPr>
          <a:xfrm>
            <a:off x="2806415" y="8530808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6" name="Metin kutusu 65"/>
          <p:cNvSpPr txBox="1"/>
          <p:nvPr/>
        </p:nvSpPr>
        <p:spPr>
          <a:xfrm>
            <a:off x="985044" y="7219467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7" name="Metin kutusu 66"/>
          <p:cNvSpPr txBox="1"/>
          <p:nvPr/>
        </p:nvSpPr>
        <p:spPr>
          <a:xfrm>
            <a:off x="946565" y="1750087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8" name="Metin kutusu 67"/>
          <p:cNvSpPr txBox="1"/>
          <p:nvPr/>
        </p:nvSpPr>
        <p:spPr>
          <a:xfrm>
            <a:off x="3598879" y="1117177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9" name="Metin kutusu 68"/>
          <p:cNvSpPr txBox="1"/>
          <p:nvPr/>
        </p:nvSpPr>
        <p:spPr>
          <a:xfrm>
            <a:off x="3893868" y="3762008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0" name="Metin kutusu 69"/>
          <p:cNvSpPr txBox="1"/>
          <p:nvPr/>
        </p:nvSpPr>
        <p:spPr>
          <a:xfrm>
            <a:off x="4007727" y="6592659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1" name="Metin kutusu 70"/>
          <p:cNvSpPr txBox="1"/>
          <p:nvPr/>
        </p:nvSpPr>
        <p:spPr>
          <a:xfrm>
            <a:off x="1924751" y="7725724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2" name="Metin kutusu 71"/>
          <p:cNvSpPr txBox="1"/>
          <p:nvPr/>
        </p:nvSpPr>
        <p:spPr>
          <a:xfrm>
            <a:off x="129098" y="6335326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3" name="Metin kutusu 72"/>
          <p:cNvSpPr txBox="1"/>
          <p:nvPr/>
        </p:nvSpPr>
        <p:spPr>
          <a:xfrm>
            <a:off x="61995" y="3655651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cxnSp>
        <p:nvCxnSpPr>
          <p:cNvPr id="74" name="Düz Bağlayıcı 73"/>
          <p:cNvCxnSpPr/>
          <p:nvPr/>
        </p:nvCxnSpPr>
        <p:spPr>
          <a:xfrm>
            <a:off x="1375529" y="1117177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Düz Bağlayıcı 74"/>
          <p:cNvCxnSpPr/>
          <p:nvPr/>
        </p:nvCxnSpPr>
        <p:spPr>
          <a:xfrm>
            <a:off x="1378291" y="717016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Düz Bağlayıcı 75"/>
          <p:cNvCxnSpPr/>
          <p:nvPr/>
        </p:nvCxnSpPr>
        <p:spPr>
          <a:xfrm>
            <a:off x="1414007" y="3372098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Düz Bağlayıcı 76"/>
          <p:cNvCxnSpPr/>
          <p:nvPr/>
        </p:nvCxnSpPr>
        <p:spPr>
          <a:xfrm>
            <a:off x="1405693" y="6165304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Düz Bağlayıcı 77"/>
          <p:cNvCxnSpPr/>
          <p:nvPr/>
        </p:nvCxnSpPr>
        <p:spPr>
          <a:xfrm>
            <a:off x="3290263" y="7560437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Düz Bağlayıcı 78"/>
          <p:cNvCxnSpPr/>
          <p:nvPr/>
        </p:nvCxnSpPr>
        <p:spPr>
          <a:xfrm>
            <a:off x="5055538" y="987247"/>
            <a:ext cx="13996" cy="79037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Düz Bağlayıcı 79"/>
          <p:cNvCxnSpPr/>
          <p:nvPr/>
        </p:nvCxnSpPr>
        <p:spPr>
          <a:xfrm>
            <a:off x="5201128" y="3615249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Düz Bağlayıcı 80"/>
          <p:cNvCxnSpPr/>
          <p:nvPr/>
        </p:nvCxnSpPr>
        <p:spPr>
          <a:xfrm>
            <a:off x="5294617" y="6287211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Düz Bağlayıcı 81"/>
          <p:cNvCxnSpPr/>
          <p:nvPr/>
        </p:nvCxnSpPr>
        <p:spPr>
          <a:xfrm>
            <a:off x="1430635" y="3794414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Düz Bağlayıcı 82"/>
          <p:cNvCxnSpPr/>
          <p:nvPr/>
        </p:nvCxnSpPr>
        <p:spPr>
          <a:xfrm>
            <a:off x="5028864" y="1392232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Düz Bağlayıcı 83"/>
          <p:cNvCxnSpPr/>
          <p:nvPr/>
        </p:nvCxnSpPr>
        <p:spPr>
          <a:xfrm>
            <a:off x="1387321" y="6586169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Düz Bağlayıcı 84"/>
          <p:cNvCxnSpPr/>
          <p:nvPr/>
        </p:nvCxnSpPr>
        <p:spPr>
          <a:xfrm>
            <a:off x="5302931" y="6683462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Düz Bağlayıcı 85"/>
          <p:cNvCxnSpPr/>
          <p:nvPr/>
        </p:nvCxnSpPr>
        <p:spPr>
          <a:xfrm>
            <a:off x="3275536" y="7970047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Düz Bağlayıcı 86"/>
          <p:cNvCxnSpPr/>
          <p:nvPr/>
        </p:nvCxnSpPr>
        <p:spPr>
          <a:xfrm>
            <a:off x="5184213" y="3970194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Metin kutusu 87"/>
          <p:cNvSpPr txBox="1"/>
          <p:nvPr/>
        </p:nvSpPr>
        <p:spPr>
          <a:xfrm>
            <a:off x="902246" y="79159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60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89" name="Metin kutusu 88"/>
          <p:cNvSpPr txBox="1"/>
          <p:nvPr/>
        </p:nvSpPr>
        <p:spPr>
          <a:xfrm>
            <a:off x="1374760" y="77214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latin typeface="Comic Sans MS" pitchFamily="66" charset="0"/>
              </a:rPr>
              <a:t>3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0" name="Metin kutusu 89"/>
          <p:cNvSpPr txBox="1"/>
          <p:nvPr/>
        </p:nvSpPr>
        <p:spPr>
          <a:xfrm>
            <a:off x="2840097" y="765595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50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1" name="Metin kutusu 90"/>
          <p:cNvSpPr txBox="1"/>
          <p:nvPr/>
        </p:nvSpPr>
        <p:spPr>
          <a:xfrm>
            <a:off x="987626" y="348258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80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2" name="Metin kutusu 91"/>
          <p:cNvSpPr txBox="1"/>
          <p:nvPr/>
        </p:nvSpPr>
        <p:spPr>
          <a:xfrm>
            <a:off x="4573997" y="104232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90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3" name="Metin kutusu 92"/>
          <p:cNvSpPr txBox="1"/>
          <p:nvPr/>
        </p:nvSpPr>
        <p:spPr>
          <a:xfrm>
            <a:off x="1006695" y="621828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70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4" name="Metin kutusu 93"/>
          <p:cNvSpPr txBox="1"/>
          <p:nvPr/>
        </p:nvSpPr>
        <p:spPr>
          <a:xfrm>
            <a:off x="4754859" y="365074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30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5" name="Metin kutusu 94"/>
          <p:cNvSpPr txBox="1"/>
          <p:nvPr/>
        </p:nvSpPr>
        <p:spPr>
          <a:xfrm>
            <a:off x="4836137" y="633270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20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6" name="Metin kutusu 95"/>
          <p:cNvSpPr txBox="1"/>
          <p:nvPr/>
        </p:nvSpPr>
        <p:spPr>
          <a:xfrm>
            <a:off x="5043152" y="104232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9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7" name="Metin kutusu 96"/>
          <p:cNvSpPr txBox="1"/>
          <p:nvPr/>
        </p:nvSpPr>
        <p:spPr>
          <a:xfrm>
            <a:off x="5224597" y="36507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3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8" name="Metin kutusu 97"/>
          <p:cNvSpPr txBox="1"/>
          <p:nvPr/>
        </p:nvSpPr>
        <p:spPr>
          <a:xfrm>
            <a:off x="1389073" y="347098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8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9" name="Metin kutusu 98"/>
          <p:cNvSpPr txBox="1"/>
          <p:nvPr/>
        </p:nvSpPr>
        <p:spPr>
          <a:xfrm>
            <a:off x="1391087" y="622994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7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00" name="Metin kutusu 99"/>
          <p:cNvSpPr txBox="1"/>
          <p:nvPr/>
        </p:nvSpPr>
        <p:spPr>
          <a:xfrm>
            <a:off x="3312705" y="765595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5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01" name="Metin kutusu 100"/>
          <p:cNvSpPr txBox="1"/>
          <p:nvPr/>
        </p:nvSpPr>
        <p:spPr>
          <a:xfrm>
            <a:off x="5287864" y="631413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latin typeface="Comic Sans MS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59151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hp\Desktop\ce116fcbff9ba9929d46580a9e9cb5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448" y="5755"/>
            <a:ext cx="6877448" cy="918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10"/>
          <p:cNvSpPr/>
          <p:nvPr/>
        </p:nvSpPr>
        <p:spPr>
          <a:xfrm>
            <a:off x="919922" y="145069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5485084" y="610614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5240138" y="821592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/>
          <p:cNvSpPr/>
          <p:nvPr/>
        </p:nvSpPr>
        <p:spPr>
          <a:xfrm>
            <a:off x="5322469" y="352487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Oval 14"/>
          <p:cNvSpPr/>
          <p:nvPr/>
        </p:nvSpPr>
        <p:spPr>
          <a:xfrm>
            <a:off x="3817408" y="352487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Oval 15"/>
          <p:cNvSpPr/>
          <p:nvPr/>
        </p:nvSpPr>
        <p:spPr>
          <a:xfrm>
            <a:off x="57995" y="6094516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Oval 16"/>
          <p:cNvSpPr/>
          <p:nvPr/>
        </p:nvSpPr>
        <p:spPr>
          <a:xfrm>
            <a:off x="1613012" y="3339224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Oval 17"/>
          <p:cNvSpPr/>
          <p:nvPr/>
        </p:nvSpPr>
        <p:spPr>
          <a:xfrm>
            <a:off x="1574286" y="600467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Oval 18"/>
          <p:cNvSpPr/>
          <p:nvPr/>
        </p:nvSpPr>
        <p:spPr>
          <a:xfrm>
            <a:off x="3464378" y="7505416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Oval 19"/>
          <p:cNvSpPr/>
          <p:nvPr/>
        </p:nvSpPr>
        <p:spPr>
          <a:xfrm>
            <a:off x="2643930" y="811860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Oval 20"/>
          <p:cNvSpPr/>
          <p:nvPr/>
        </p:nvSpPr>
        <p:spPr>
          <a:xfrm>
            <a:off x="3520083" y="879536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Oval 21"/>
          <p:cNvSpPr/>
          <p:nvPr/>
        </p:nvSpPr>
        <p:spPr>
          <a:xfrm>
            <a:off x="764704" y="5327744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Oval 22"/>
          <p:cNvSpPr/>
          <p:nvPr/>
        </p:nvSpPr>
        <p:spPr>
          <a:xfrm>
            <a:off x="866070" y="677885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Oval 23"/>
          <p:cNvSpPr/>
          <p:nvPr/>
        </p:nvSpPr>
        <p:spPr>
          <a:xfrm>
            <a:off x="764704" y="262041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Oval 24"/>
          <p:cNvSpPr/>
          <p:nvPr/>
        </p:nvSpPr>
        <p:spPr>
          <a:xfrm>
            <a:off x="0" y="337172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Oval 25"/>
          <p:cNvSpPr/>
          <p:nvPr/>
        </p:nvSpPr>
        <p:spPr>
          <a:xfrm>
            <a:off x="866070" y="4072182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Oval 26"/>
          <p:cNvSpPr/>
          <p:nvPr/>
        </p:nvSpPr>
        <p:spPr>
          <a:xfrm>
            <a:off x="4368960" y="163864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Oval 27"/>
          <p:cNvSpPr/>
          <p:nvPr/>
        </p:nvSpPr>
        <p:spPr>
          <a:xfrm>
            <a:off x="2676346" y="677885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Oval 28"/>
          <p:cNvSpPr/>
          <p:nvPr/>
        </p:nvSpPr>
        <p:spPr>
          <a:xfrm>
            <a:off x="4412883" y="159501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Oval 29"/>
          <p:cNvSpPr/>
          <p:nvPr/>
        </p:nvSpPr>
        <p:spPr>
          <a:xfrm>
            <a:off x="4607457" y="4287842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Oval 30"/>
          <p:cNvSpPr/>
          <p:nvPr/>
        </p:nvSpPr>
        <p:spPr>
          <a:xfrm>
            <a:off x="1876414" y="7505416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Oval 31"/>
          <p:cNvSpPr/>
          <p:nvPr/>
        </p:nvSpPr>
        <p:spPr>
          <a:xfrm>
            <a:off x="4582656" y="545494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Oval 32"/>
          <p:cNvSpPr/>
          <p:nvPr/>
        </p:nvSpPr>
        <p:spPr>
          <a:xfrm>
            <a:off x="4751795" y="6971024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Oval 33"/>
          <p:cNvSpPr/>
          <p:nvPr/>
        </p:nvSpPr>
        <p:spPr>
          <a:xfrm>
            <a:off x="3975005" y="6335326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Oval 34"/>
          <p:cNvSpPr/>
          <p:nvPr/>
        </p:nvSpPr>
        <p:spPr>
          <a:xfrm>
            <a:off x="4573997" y="2826528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Oval 35"/>
          <p:cNvSpPr/>
          <p:nvPr/>
        </p:nvSpPr>
        <p:spPr>
          <a:xfrm>
            <a:off x="1551938" y="67656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Oval 36"/>
          <p:cNvSpPr/>
          <p:nvPr/>
        </p:nvSpPr>
        <p:spPr>
          <a:xfrm>
            <a:off x="808627" y="0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56524" y="752232"/>
            <a:ext cx="1116124" cy="1025392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Oval 38"/>
          <p:cNvSpPr/>
          <p:nvPr/>
        </p:nvSpPr>
        <p:spPr>
          <a:xfrm>
            <a:off x="852550" y="676898"/>
            <a:ext cx="1028278" cy="1025392"/>
          </a:xfrm>
          <a:prstGeom prst="ellipse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Oval 39"/>
          <p:cNvSpPr/>
          <p:nvPr/>
        </p:nvSpPr>
        <p:spPr>
          <a:xfrm>
            <a:off x="853258" y="6094516"/>
            <a:ext cx="1028278" cy="1025392"/>
          </a:xfrm>
          <a:prstGeom prst="ellipse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" name="Oval 40"/>
          <p:cNvSpPr/>
          <p:nvPr/>
        </p:nvSpPr>
        <p:spPr>
          <a:xfrm>
            <a:off x="852550" y="3339224"/>
            <a:ext cx="1028278" cy="1025392"/>
          </a:xfrm>
          <a:prstGeom prst="ellipse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2" name="Oval 41"/>
          <p:cNvSpPr/>
          <p:nvPr/>
        </p:nvSpPr>
        <p:spPr>
          <a:xfrm>
            <a:off x="4456806" y="916392"/>
            <a:ext cx="1028278" cy="1025392"/>
          </a:xfrm>
          <a:prstGeom prst="ellipse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Oval 42"/>
          <p:cNvSpPr/>
          <p:nvPr/>
        </p:nvSpPr>
        <p:spPr>
          <a:xfrm>
            <a:off x="4751795" y="6229946"/>
            <a:ext cx="1028278" cy="1025392"/>
          </a:xfrm>
          <a:prstGeom prst="ellipse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Oval 43"/>
          <p:cNvSpPr/>
          <p:nvPr/>
        </p:nvSpPr>
        <p:spPr>
          <a:xfrm>
            <a:off x="2744484" y="7505416"/>
            <a:ext cx="1028278" cy="1025392"/>
          </a:xfrm>
          <a:prstGeom prst="ellipse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Oval 44"/>
          <p:cNvSpPr/>
          <p:nvPr/>
        </p:nvSpPr>
        <p:spPr>
          <a:xfrm>
            <a:off x="4695303" y="3526524"/>
            <a:ext cx="1028278" cy="1025392"/>
          </a:xfrm>
          <a:prstGeom prst="ellipse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983452" y="132241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47" name="Metin kutusu 46"/>
          <p:cNvSpPr txBox="1"/>
          <p:nvPr/>
        </p:nvSpPr>
        <p:spPr>
          <a:xfrm>
            <a:off x="875481" y="2840718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48" name="Metin kutusu 47"/>
          <p:cNvSpPr txBox="1"/>
          <p:nvPr/>
        </p:nvSpPr>
        <p:spPr>
          <a:xfrm>
            <a:off x="4487415" y="346268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49" name="Metin kutusu 48"/>
          <p:cNvSpPr txBox="1"/>
          <p:nvPr/>
        </p:nvSpPr>
        <p:spPr>
          <a:xfrm>
            <a:off x="890896" y="5509741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0" name="Metin kutusu 49"/>
          <p:cNvSpPr txBox="1"/>
          <p:nvPr/>
        </p:nvSpPr>
        <p:spPr>
          <a:xfrm>
            <a:off x="4695303" y="2954746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4713311" y="5645171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2" name="Metin kutusu 51"/>
          <p:cNvSpPr txBox="1"/>
          <p:nvPr/>
        </p:nvSpPr>
        <p:spPr>
          <a:xfrm>
            <a:off x="2806415" y="6975917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latin typeface="Comic Sans MS" pitchFamily="66" charset="0"/>
              </a:rPr>
              <a:t>b</a:t>
            </a:r>
            <a:r>
              <a:rPr lang="tr-TR" sz="1600" dirty="0" smtClean="0">
                <a:latin typeface="Comic Sans MS" pitchFamily="66" charset="0"/>
              </a:rPr>
              <a:t>ölünen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3" name="Metin kutusu 52"/>
          <p:cNvSpPr txBox="1"/>
          <p:nvPr/>
        </p:nvSpPr>
        <p:spPr>
          <a:xfrm>
            <a:off x="1803525" y="897206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4" name="Metin kutusu 53"/>
          <p:cNvSpPr txBox="1"/>
          <p:nvPr/>
        </p:nvSpPr>
        <p:spPr>
          <a:xfrm>
            <a:off x="5438955" y="1010243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5" name="Metin kutusu 54"/>
          <p:cNvSpPr txBox="1"/>
          <p:nvPr/>
        </p:nvSpPr>
        <p:spPr>
          <a:xfrm>
            <a:off x="5614182" y="3769667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6" name="Metin kutusu 55"/>
          <p:cNvSpPr txBox="1"/>
          <p:nvPr/>
        </p:nvSpPr>
        <p:spPr>
          <a:xfrm>
            <a:off x="1750936" y="6194075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7" name="Metin kutusu 56"/>
          <p:cNvSpPr txBox="1"/>
          <p:nvPr/>
        </p:nvSpPr>
        <p:spPr>
          <a:xfrm>
            <a:off x="5723581" y="6314824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8" name="Metin kutusu 57"/>
          <p:cNvSpPr txBox="1"/>
          <p:nvPr/>
        </p:nvSpPr>
        <p:spPr>
          <a:xfrm>
            <a:off x="3649181" y="7704028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59" name="Metin kutusu 58"/>
          <p:cNvSpPr txBox="1"/>
          <p:nvPr/>
        </p:nvSpPr>
        <p:spPr>
          <a:xfrm>
            <a:off x="1832483" y="3655431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bölen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0" name="Metin kutusu 59"/>
          <p:cNvSpPr txBox="1"/>
          <p:nvPr/>
        </p:nvSpPr>
        <p:spPr>
          <a:xfrm>
            <a:off x="80054" y="1023006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1" name="Metin kutusu 60"/>
          <p:cNvSpPr txBox="1"/>
          <p:nvPr/>
        </p:nvSpPr>
        <p:spPr>
          <a:xfrm>
            <a:off x="1023609" y="4397119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2" name="Metin kutusu 61"/>
          <p:cNvSpPr txBox="1"/>
          <p:nvPr/>
        </p:nvSpPr>
        <p:spPr>
          <a:xfrm>
            <a:off x="4533067" y="1941784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3" name="Metin kutusu 62"/>
          <p:cNvSpPr txBox="1"/>
          <p:nvPr/>
        </p:nvSpPr>
        <p:spPr>
          <a:xfrm>
            <a:off x="4718546" y="4676073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4" name="Metin kutusu 63"/>
          <p:cNvSpPr txBox="1"/>
          <p:nvPr/>
        </p:nvSpPr>
        <p:spPr>
          <a:xfrm>
            <a:off x="4865654" y="7291546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5" name="Metin kutusu 64"/>
          <p:cNvSpPr txBox="1"/>
          <p:nvPr/>
        </p:nvSpPr>
        <p:spPr>
          <a:xfrm>
            <a:off x="2806415" y="8530808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6" name="Metin kutusu 65"/>
          <p:cNvSpPr txBox="1"/>
          <p:nvPr/>
        </p:nvSpPr>
        <p:spPr>
          <a:xfrm>
            <a:off x="985044" y="7219467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7" name="Metin kutusu 66"/>
          <p:cNvSpPr txBox="1"/>
          <p:nvPr/>
        </p:nvSpPr>
        <p:spPr>
          <a:xfrm>
            <a:off x="1006695" y="1750087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bölüm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8" name="Metin kutusu 67"/>
          <p:cNvSpPr txBox="1"/>
          <p:nvPr/>
        </p:nvSpPr>
        <p:spPr>
          <a:xfrm>
            <a:off x="3598879" y="1117177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69" name="Metin kutusu 68"/>
          <p:cNvSpPr txBox="1"/>
          <p:nvPr/>
        </p:nvSpPr>
        <p:spPr>
          <a:xfrm>
            <a:off x="3893868" y="3762008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0" name="Metin kutusu 69"/>
          <p:cNvSpPr txBox="1"/>
          <p:nvPr/>
        </p:nvSpPr>
        <p:spPr>
          <a:xfrm>
            <a:off x="4007727" y="6592659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1" name="Metin kutusu 70"/>
          <p:cNvSpPr txBox="1"/>
          <p:nvPr/>
        </p:nvSpPr>
        <p:spPr>
          <a:xfrm>
            <a:off x="1924751" y="7725724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2" name="Metin kutusu 71"/>
          <p:cNvSpPr txBox="1"/>
          <p:nvPr/>
        </p:nvSpPr>
        <p:spPr>
          <a:xfrm>
            <a:off x="129098" y="6335326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73" name="Metin kutusu 72"/>
          <p:cNvSpPr txBox="1"/>
          <p:nvPr/>
        </p:nvSpPr>
        <p:spPr>
          <a:xfrm>
            <a:off x="61995" y="3655651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Comic Sans MS" pitchFamily="66" charset="0"/>
              </a:rPr>
              <a:t>  kalan</a:t>
            </a:r>
          </a:p>
          <a:p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smtClean="0">
                <a:latin typeface="Comic Sans MS" pitchFamily="66" charset="0"/>
              </a:rPr>
              <a:t> …………</a:t>
            </a:r>
            <a:endParaRPr lang="tr-TR" sz="1600" dirty="0">
              <a:latin typeface="Comic Sans MS" pitchFamily="66" charset="0"/>
            </a:endParaRPr>
          </a:p>
        </p:txBody>
      </p:sp>
      <p:cxnSp>
        <p:nvCxnSpPr>
          <p:cNvPr id="74" name="Düz Bağlayıcı 73"/>
          <p:cNvCxnSpPr/>
          <p:nvPr/>
        </p:nvCxnSpPr>
        <p:spPr>
          <a:xfrm>
            <a:off x="1375529" y="1117177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Düz Bağlayıcı 74"/>
          <p:cNvCxnSpPr/>
          <p:nvPr/>
        </p:nvCxnSpPr>
        <p:spPr>
          <a:xfrm>
            <a:off x="1378291" y="717016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Düz Bağlayıcı 75"/>
          <p:cNvCxnSpPr/>
          <p:nvPr/>
        </p:nvCxnSpPr>
        <p:spPr>
          <a:xfrm>
            <a:off x="1414007" y="3372098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Düz Bağlayıcı 76"/>
          <p:cNvCxnSpPr/>
          <p:nvPr/>
        </p:nvCxnSpPr>
        <p:spPr>
          <a:xfrm>
            <a:off x="1405693" y="6165304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Düz Bağlayıcı 77"/>
          <p:cNvCxnSpPr/>
          <p:nvPr/>
        </p:nvCxnSpPr>
        <p:spPr>
          <a:xfrm>
            <a:off x="3290263" y="7560437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Düz Bağlayıcı 78"/>
          <p:cNvCxnSpPr/>
          <p:nvPr/>
        </p:nvCxnSpPr>
        <p:spPr>
          <a:xfrm>
            <a:off x="5055538" y="987247"/>
            <a:ext cx="13996" cy="79037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Düz Bağlayıcı 79"/>
          <p:cNvCxnSpPr/>
          <p:nvPr/>
        </p:nvCxnSpPr>
        <p:spPr>
          <a:xfrm>
            <a:off x="5201128" y="3615249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Düz Bağlayıcı 80"/>
          <p:cNvCxnSpPr/>
          <p:nvPr/>
        </p:nvCxnSpPr>
        <p:spPr>
          <a:xfrm>
            <a:off x="5294617" y="6287211"/>
            <a:ext cx="16628" cy="84463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Düz Bağlayıcı 81"/>
          <p:cNvCxnSpPr/>
          <p:nvPr/>
        </p:nvCxnSpPr>
        <p:spPr>
          <a:xfrm>
            <a:off x="1430635" y="3794414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Düz Bağlayıcı 82"/>
          <p:cNvCxnSpPr/>
          <p:nvPr/>
        </p:nvCxnSpPr>
        <p:spPr>
          <a:xfrm>
            <a:off x="5028864" y="1392232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Düz Bağlayıcı 83"/>
          <p:cNvCxnSpPr/>
          <p:nvPr/>
        </p:nvCxnSpPr>
        <p:spPr>
          <a:xfrm>
            <a:off x="1387321" y="6586169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Düz Bağlayıcı 84"/>
          <p:cNvCxnSpPr/>
          <p:nvPr/>
        </p:nvCxnSpPr>
        <p:spPr>
          <a:xfrm>
            <a:off x="5302931" y="6683462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Düz Bağlayıcı 85"/>
          <p:cNvCxnSpPr/>
          <p:nvPr/>
        </p:nvCxnSpPr>
        <p:spPr>
          <a:xfrm>
            <a:off x="3275536" y="7970047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Düz Bağlayıcı 86"/>
          <p:cNvCxnSpPr/>
          <p:nvPr/>
        </p:nvCxnSpPr>
        <p:spPr>
          <a:xfrm>
            <a:off x="5184213" y="3970194"/>
            <a:ext cx="4890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Metin kutusu 87"/>
          <p:cNvSpPr txBox="1"/>
          <p:nvPr/>
        </p:nvSpPr>
        <p:spPr>
          <a:xfrm>
            <a:off x="902246" y="79159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72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89" name="Metin kutusu 88"/>
          <p:cNvSpPr txBox="1"/>
          <p:nvPr/>
        </p:nvSpPr>
        <p:spPr>
          <a:xfrm>
            <a:off x="1374760" y="77214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latin typeface="Comic Sans MS" pitchFamily="66" charset="0"/>
              </a:rPr>
              <a:t>8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0" name="Metin kutusu 89"/>
          <p:cNvSpPr txBox="1"/>
          <p:nvPr/>
        </p:nvSpPr>
        <p:spPr>
          <a:xfrm>
            <a:off x="2840097" y="765595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49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1" name="Metin kutusu 90"/>
          <p:cNvSpPr txBox="1"/>
          <p:nvPr/>
        </p:nvSpPr>
        <p:spPr>
          <a:xfrm>
            <a:off x="987626" y="348258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85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2" name="Metin kutusu 91"/>
          <p:cNvSpPr txBox="1"/>
          <p:nvPr/>
        </p:nvSpPr>
        <p:spPr>
          <a:xfrm>
            <a:off x="4573997" y="104232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99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3" name="Metin kutusu 92"/>
          <p:cNvSpPr txBox="1"/>
          <p:nvPr/>
        </p:nvSpPr>
        <p:spPr>
          <a:xfrm>
            <a:off x="1006695" y="621828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58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4" name="Metin kutusu 93"/>
          <p:cNvSpPr txBox="1"/>
          <p:nvPr/>
        </p:nvSpPr>
        <p:spPr>
          <a:xfrm>
            <a:off x="4754859" y="365074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67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5" name="Metin kutusu 94"/>
          <p:cNvSpPr txBox="1"/>
          <p:nvPr/>
        </p:nvSpPr>
        <p:spPr>
          <a:xfrm>
            <a:off x="4836137" y="633270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77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6" name="Metin kutusu 95"/>
          <p:cNvSpPr txBox="1"/>
          <p:nvPr/>
        </p:nvSpPr>
        <p:spPr>
          <a:xfrm>
            <a:off x="5043152" y="104232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latin typeface="Comic Sans MS" pitchFamily="66" charset="0"/>
              </a:rPr>
              <a:t>5</a:t>
            </a:r>
          </a:p>
        </p:txBody>
      </p:sp>
      <p:sp>
        <p:nvSpPr>
          <p:cNvPr id="97" name="Metin kutusu 96"/>
          <p:cNvSpPr txBox="1"/>
          <p:nvPr/>
        </p:nvSpPr>
        <p:spPr>
          <a:xfrm>
            <a:off x="5224597" y="36507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3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8" name="Metin kutusu 97"/>
          <p:cNvSpPr txBox="1"/>
          <p:nvPr/>
        </p:nvSpPr>
        <p:spPr>
          <a:xfrm>
            <a:off x="1389073" y="347098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latin typeface="Comic Sans MS" pitchFamily="66" charset="0"/>
              </a:rPr>
              <a:t>6</a:t>
            </a:r>
          </a:p>
        </p:txBody>
      </p:sp>
      <p:sp>
        <p:nvSpPr>
          <p:cNvPr id="99" name="Metin kutusu 98"/>
          <p:cNvSpPr txBox="1"/>
          <p:nvPr/>
        </p:nvSpPr>
        <p:spPr>
          <a:xfrm>
            <a:off x="1391087" y="622994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latin typeface="Comic Sans MS" pitchFamily="66" charset="0"/>
              </a:rPr>
              <a:t>3</a:t>
            </a:r>
          </a:p>
        </p:txBody>
      </p:sp>
      <p:sp>
        <p:nvSpPr>
          <p:cNvPr id="100" name="Metin kutusu 99"/>
          <p:cNvSpPr txBox="1"/>
          <p:nvPr/>
        </p:nvSpPr>
        <p:spPr>
          <a:xfrm>
            <a:off x="3312705" y="765595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4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01" name="Metin kutusu 100"/>
          <p:cNvSpPr txBox="1"/>
          <p:nvPr/>
        </p:nvSpPr>
        <p:spPr>
          <a:xfrm>
            <a:off x="5287864" y="631413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latin typeface="Comic Sans MS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0945601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476</Words>
  <Application>Microsoft Office PowerPoint</Application>
  <PresentationFormat>Ekran Gösterisi (4:3)</PresentationFormat>
  <Paragraphs>280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hp</cp:lastModifiedBy>
  <cp:revision>15</cp:revision>
  <dcterms:created xsi:type="dcterms:W3CDTF">2021-01-15T21:25:18Z</dcterms:created>
  <dcterms:modified xsi:type="dcterms:W3CDTF">2021-01-16T15:24:18Z</dcterms:modified>
</cp:coreProperties>
</file>