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84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33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754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68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08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19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77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69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882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69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8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11A8-ABCA-4ADE-A295-DB18F3C91208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82E3-89A4-4CD6-8428-0C2A50615F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K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3" y="254000"/>
            <a:ext cx="47625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DİKDÖRTG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478" y="254000"/>
            <a:ext cx="47625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35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DAİ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47625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\Desktop\ÜÇG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446"/>
            <a:ext cx="4762500" cy="63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11361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Ekran Gösterisi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2</cp:revision>
  <dcterms:created xsi:type="dcterms:W3CDTF">2020-01-09T14:18:18Z</dcterms:created>
  <dcterms:modified xsi:type="dcterms:W3CDTF">2020-01-09T14:29:51Z</dcterms:modified>
</cp:coreProperties>
</file>