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42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9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7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62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57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54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05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8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80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99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16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A701-A1D5-422A-9181-E5937BC8B732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2527-0DF8-4AB4-8D8B-03047370AF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8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0"/>
            <a:ext cx="10920547" cy="2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61256"/>
            <a:ext cx="11560629" cy="63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04" y="602523"/>
            <a:ext cx="10531793" cy="39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20" y="498021"/>
            <a:ext cx="11217048" cy="60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313508"/>
            <a:ext cx="10670858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361677"/>
            <a:ext cx="10515600" cy="5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37" y="599938"/>
            <a:ext cx="102108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95944"/>
            <a:ext cx="11534503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12" y="0"/>
            <a:ext cx="3348365" cy="30390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77" y="0"/>
            <a:ext cx="7998223" cy="30390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12" y="3343275"/>
            <a:ext cx="100869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61257"/>
            <a:ext cx="10933476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548640"/>
            <a:ext cx="11456125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378823"/>
            <a:ext cx="11469189" cy="5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87383"/>
            <a:ext cx="10106025" cy="63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Geniş ekran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3</cp:revision>
  <dcterms:created xsi:type="dcterms:W3CDTF">2020-12-05T19:58:42Z</dcterms:created>
  <dcterms:modified xsi:type="dcterms:W3CDTF">2020-12-24T15:58:10Z</dcterms:modified>
</cp:coreProperties>
</file>