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76" r:id="rId8"/>
    <p:sldId id="265" r:id="rId9"/>
    <p:sldId id="279" r:id="rId10"/>
    <p:sldId id="266" r:id="rId11"/>
    <p:sldId id="267" r:id="rId12"/>
    <p:sldId id="268" r:id="rId13"/>
    <p:sldId id="262" r:id="rId14"/>
    <p:sldId id="269" r:id="rId15"/>
    <p:sldId id="271" r:id="rId16"/>
    <p:sldId id="272" r:id="rId17"/>
    <p:sldId id="273" r:id="rId18"/>
    <p:sldId id="274" r:id="rId19"/>
    <p:sldId id="275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002" y="-70910"/>
            <a:ext cx="5457825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61" y="1043501"/>
            <a:ext cx="1326561" cy="1201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910" y="1251577"/>
            <a:ext cx="9028406" cy="870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031" y="2245343"/>
            <a:ext cx="4836106" cy="2742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7" y="3006691"/>
            <a:ext cx="5819775" cy="149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" y="5486117"/>
            <a:ext cx="1140368" cy="1241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4942" y="5708771"/>
            <a:ext cx="9715500" cy="940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635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97" y="292804"/>
            <a:ext cx="11394663" cy="52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33" y="553153"/>
            <a:ext cx="10561426" cy="54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0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44" y="479425"/>
            <a:ext cx="10938933" cy="549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74" y="305329"/>
            <a:ext cx="11354215" cy="61180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2" y="0"/>
            <a:ext cx="5457825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06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64" y="960790"/>
            <a:ext cx="3207285" cy="3509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611" y="1175278"/>
            <a:ext cx="8093428" cy="116205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611" y="3098094"/>
            <a:ext cx="7677150" cy="98848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154" y="4757031"/>
            <a:ext cx="3234268" cy="943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332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79" y="135466"/>
            <a:ext cx="11525954" cy="672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64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45509"/>
            <a:ext cx="5531908" cy="257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178" y="145509"/>
            <a:ext cx="5125155" cy="257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" y="3074754"/>
            <a:ext cx="4052535" cy="2244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5690" y="3074754"/>
            <a:ext cx="2735999" cy="225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6642" y="3937550"/>
            <a:ext cx="5034113" cy="246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5172" y="2421535"/>
            <a:ext cx="1633568" cy="1554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514" y="5950667"/>
            <a:ext cx="1546931" cy="45013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6417" y="5994758"/>
            <a:ext cx="6477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377" y="124177"/>
            <a:ext cx="8906933" cy="6536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19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222" y="90311"/>
            <a:ext cx="8365067" cy="6536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0891" y="5678311"/>
            <a:ext cx="925864" cy="948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56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74" y="305329"/>
            <a:ext cx="11354215" cy="61180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56" y="0"/>
            <a:ext cx="5457825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78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8" y="37617"/>
            <a:ext cx="2390775" cy="771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34" y="964647"/>
            <a:ext cx="10927166" cy="1193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904" y="3238861"/>
            <a:ext cx="8810625" cy="678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009" y="5121075"/>
            <a:ext cx="4943475" cy="74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220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51199" y="1152436"/>
            <a:ext cx="69934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Muammer TURAN</a:t>
            </a:r>
          </a:p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Mehmet Akif İnan İlkokulu</a:t>
            </a:r>
          </a:p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3.C Sınıfı</a:t>
            </a:r>
          </a:p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Ordu</a:t>
            </a:r>
          </a:p>
        </p:txBody>
      </p:sp>
    </p:spTree>
    <p:extLst>
      <p:ext uri="{BB962C8B-B14F-4D97-AF65-F5344CB8AC3E}">
        <p14:creationId xmlns:p14="http://schemas.microsoft.com/office/powerpoint/2010/main" val="4175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13" y="645228"/>
            <a:ext cx="2552700" cy="25812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133" y="541055"/>
            <a:ext cx="2552700" cy="25812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353" y="541055"/>
            <a:ext cx="2552700" cy="25812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136" y="1600773"/>
            <a:ext cx="1013749" cy="1136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081" y="1597333"/>
            <a:ext cx="1012024" cy="11400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958" y="3539681"/>
            <a:ext cx="1419676" cy="1333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8261" y="3581926"/>
            <a:ext cx="1461906" cy="136828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3245" y="3581925"/>
            <a:ext cx="1526016" cy="142829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460" y="3614285"/>
            <a:ext cx="1146997" cy="1286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2775" y="3631843"/>
            <a:ext cx="1183697" cy="131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37" y="115747"/>
            <a:ext cx="9896731" cy="1412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12" y="1706843"/>
            <a:ext cx="2476500" cy="1152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27" y="2931544"/>
            <a:ext cx="4390245" cy="3066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308" y="3258573"/>
            <a:ext cx="2050026" cy="2412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7334" y="1540893"/>
            <a:ext cx="2641809" cy="3528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453" y="1829541"/>
            <a:ext cx="2143125" cy="112734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6911" y="3673990"/>
            <a:ext cx="2580208" cy="1095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480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94" y="122980"/>
            <a:ext cx="2577418" cy="1119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50" y="1807218"/>
            <a:ext cx="4869205" cy="321890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866" y="2869587"/>
            <a:ext cx="1181100" cy="17907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827" y="415579"/>
            <a:ext cx="2582711" cy="3087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7131" y="543825"/>
            <a:ext cx="2231376" cy="1199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4600" y="2189748"/>
            <a:ext cx="2274844" cy="1359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461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65" y="339373"/>
            <a:ext cx="4962732" cy="279893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355" y="521758"/>
            <a:ext cx="5296006" cy="138606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244" y="2839329"/>
            <a:ext cx="4819650" cy="128799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0171" y="4834113"/>
            <a:ext cx="4874983" cy="9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5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41" y="916515"/>
            <a:ext cx="5011004" cy="4682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893" y="1610090"/>
            <a:ext cx="5383235" cy="361524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860" y="452790"/>
            <a:ext cx="2324100" cy="6762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8164" y="470640"/>
            <a:ext cx="1335140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56" y="482952"/>
            <a:ext cx="4524375" cy="5124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615" y="482952"/>
            <a:ext cx="4821135" cy="505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737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74" y="305329"/>
            <a:ext cx="11354215" cy="61180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2" y="0"/>
            <a:ext cx="5457825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57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TM04033919[[fn=Devre]]</Template>
  <TotalTime>94</TotalTime>
  <Words>9</Words>
  <Application>Microsoft Office PowerPoint</Application>
  <PresentationFormat>Geniş ekran</PresentationFormat>
  <Paragraphs>4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Tw Cen MT</vt:lpstr>
      <vt:lpstr>Devre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16</cp:revision>
  <dcterms:created xsi:type="dcterms:W3CDTF">2020-12-15T18:42:20Z</dcterms:created>
  <dcterms:modified xsi:type="dcterms:W3CDTF">2020-12-24T15:39:45Z</dcterms:modified>
</cp:coreProperties>
</file>