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4" r:id="rId4"/>
    <p:sldId id="265" r:id="rId5"/>
    <p:sldId id="266" r:id="rId6"/>
    <p:sldId id="268" r:id="rId7"/>
    <p:sldId id="267" r:id="rId8"/>
    <p:sldId id="269" r:id="rId9"/>
    <p:sldId id="256" r:id="rId10"/>
    <p:sldId id="257" r:id="rId11"/>
    <p:sldId id="261" r:id="rId12"/>
    <p:sldId id="262" r:id="rId13"/>
    <p:sldId id="263" r:id="rId14"/>
    <p:sldId id="270" r:id="rId15"/>
    <p:sldId id="271" r:id="rId16"/>
    <p:sldId id="272" r:id="rId17"/>
    <p:sldId id="273" r:id="rId18"/>
    <p:sldId id="25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20" y="1399821"/>
            <a:ext cx="9940702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14" y="384350"/>
            <a:ext cx="6638925" cy="8286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8" y="1459970"/>
            <a:ext cx="9979376" cy="52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19" y="224014"/>
            <a:ext cx="10687050" cy="19621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78" y="2186163"/>
            <a:ext cx="9296400" cy="43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24" y="334963"/>
            <a:ext cx="6454775" cy="62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77" y="360892"/>
            <a:ext cx="10210800" cy="17335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207" y="2094442"/>
            <a:ext cx="5518327" cy="45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3" y="2330626"/>
            <a:ext cx="10933994" cy="42507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43" y="239387"/>
            <a:ext cx="2758679" cy="22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5" y="235832"/>
            <a:ext cx="10210800" cy="14192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2" y="1944777"/>
            <a:ext cx="10931075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9" y="307270"/>
            <a:ext cx="10306050" cy="12763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42" y="1443743"/>
            <a:ext cx="5697891" cy="488932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548" y="1072445"/>
            <a:ext cx="5770564" cy="54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31" y="960436"/>
            <a:ext cx="10458450" cy="35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" y="442912"/>
            <a:ext cx="11221156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9673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w Cen MT Condensed" panose="020B0606020104020203" pitchFamily="34" charset="0"/>
              </a:rPr>
              <a:t>Muammer TURAN</a:t>
            </a:r>
          </a:p>
          <a:p>
            <a:pPr algn="ctr"/>
            <a:r>
              <a:rPr lang="tr-T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w Cen MT Condensed" panose="020B0606020104020203" pitchFamily="34" charset="0"/>
              </a:rPr>
              <a:t>Mehmet Akif İnan İlkokulu</a:t>
            </a:r>
          </a:p>
          <a:p>
            <a:pPr algn="ctr"/>
            <a:r>
              <a:rPr lang="tr-T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w Cen MT Condensed" panose="020B0606020104020203" pitchFamily="34" charset="0"/>
              </a:rPr>
              <a:t>Ordu</a:t>
            </a:r>
            <a:endParaRPr lang="tr-TR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46" y="589780"/>
            <a:ext cx="11159066" cy="11201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4" y="2486025"/>
            <a:ext cx="5534025" cy="666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097" y="3928886"/>
            <a:ext cx="3276600" cy="619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79" y="5469639"/>
            <a:ext cx="3914775" cy="6858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054" y="5469639"/>
            <a:ext cx="6448425" cy="6572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314" y="1919605"/>
            <a:ext cx="5108772" cy="3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17" y="791764"/>
            <a:ext cx="6210300" cy="5810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2" y="1866633"/>
            <a:ext cx="10106025" cy="1640771"/>
          </a:xfrm>
          <a:prstGeom prst="rect">
            <a:avLst/>
          </a:prstGeom>
        </p:spPr>
      </p:pic>
      <p:pic>
        <p:nvPicPr>
          <p:cNvPr id="1026" name="Picture 2" descr="ders çalışan çoc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27" y="37429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401" y="3885843"/>
            <a:ext cx="2466975" cy="1857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326" y="36000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01" y="698852"/>
            <a:ext cx="9544513" cy="84772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686" y="1546578"/>
            <a:ext cx="2076450" cy="22002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11" y="3554590"/>
            <a:ext cx="10467975" cy="1600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432" y="4763696"/>
            <a:ext cx="2100550" cy="198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03" y="351542"/>
            <a:ext cx="4933950" cy="4010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74469"/>
            <a:ext cx="4886325" cy="5905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297" y="1244066"/>
            <a:ext cx="2085975" cy="609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570" y="2089854"/>
            <a:ext cx="2733675" cy="533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456" y="2622370"/>
            <a:ext cx="5334000" cy="4857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431" y="4058704"/>
            <a:ext cx="4772025" cy="6000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845" y="4765496"/>
            <a:ext cx="107156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541" y="843891"/>
            <a:ext cx="1393464" cy="17835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4" y="703830"/>
            <a:ext cx="10477500" cy="20509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1" y="3124682"/>
            <a:ext cx="2400300" cy="1905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194" y="3360033"/>
            <a:ext cx="5375597" cy="19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3" y="602124"/>
            <a:ext cx="10658475" cy="244201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01" y="3283953"/>
            <a:ext cx="4485433" cy="30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3" y="1717850"/>
            <a:ext cx="10629900" cy="28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97" y="136349"/>
            <a:ext cx="10658475" cy="59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108</TotalTime>
  <Words>7</Words>
  <Application>Microsoft Office PowerPoint</Application>
  <PresentationFormat>Geniş ekran</PresentationFormat>
  <Paragraphs>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Tw Cen MT Condensed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</cp:revision>
  <dcterms:created xsi:type="dcterms:W3CDTF">2020-12-13T11:16:17Z</dcterms:created>
  <dcterms:modified xsi:type="dcterms:W3CDTF">2020-12-13T13:04:59Z</dcterms:modified>
</cp:coreProperties>
</file>