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8" r:id="rId7"/>
    <p:sldId id="260" r:id="rId8"/>
    <p:sldId id="271" r:id="rId9"/>
    <p:sldId id="272" r:id="rId10"/>
    <p:sldId id="261" r:id="rId11"/>
    <p:sldId id="262" r:id="rId12"/>
    <p:sldId id="263" r:id="rId13"/>
    <p:sldId id="264" r:id="rId14"/>
    <p:sldId id="267" r:id="rId15"/>
    <p:sldId id="265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2136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C8A1F-9835-4246-82DD-4D80BADC72E5}" type="datetimeFigureOut">
              <a:rPr lang="tr-TR" smtClean="0"/>
              <a:pPr/>
              <a:t>6.01.2021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EF985-9106-4AC6-9607-31C4CB89F73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9600" dirty="0" smtClean="0">
                <a:solidFill>
                  <a:srgbClr val="FF0000"/>
                </a:solidFill>
                <a:latin typeface="Kayra Aydin" pitchFamily="34" charset="0"/>
              </a:rPr>
              <a:t> </a:t>
            </a:r>
            <a:br>
              <a:rPr lang="tr-TR" sz="9600" dirty="0" smtClean="0">
                <a:solidFill>
                  <a:srgbClr val="FF0000"/>
                </a:solidFill>
                <a:latin typeface="Kayra Aydin" pitchFamily="34" charset="0"/>
              </a:rPr>
            </a:br>
            <a:r>
              <a:rPr lang="tr-TR" sz="9600" dirty="0" smtClean="0">
                <a:solidFill>
                  <a:srgbClr val="FF0000"/>
                </a:solidFill>
                <a:latin typeface="Kayra Aydin" pitchFamily="34" charset="0"/>
              </a:rPr>
              <a:t/>
            </a:r>
            <a:br>
              <a:rPr lang="tr-TR" sz="9600" dirty="0" smtClean="0">
                <a:solidFill>
                  <a:srgbClr val="FF0000"/>
                </a:solidFill>
                <a:latin typeface="Kayra Aydin" pitchFamily="34" charset="0"/>
              </a:rPr>
            </a:br>
            <a:r>
              <a:rPr lang="tr-TR" sz="9600" dirty="0" smtClean="0">
                <a:latin typeface="Kayra Aydin" pitchFamily="34" charset="0"/>
              </a:rPr>
              <a:t>Oku </a:t>
            </a:r>
            <a:br>
              <a:rPr lang="tr-TR" sz="9600" dirty="0" smtClean="0">
                <a:latin typeface="Kayra Aydin" pitchFamily="34" charset="0"/>
              </a:rPr>
            </a:br>
            <a:r>
              <a:rPr lang="tr-TR" sz="9600" dirty="0" smtClean="0">
                <a:latin typeface="Kayra Aydin" pitchFamily="34" charset="0"/>
              </a:rPr>
              <a:t>isteneni yap</a:t>
            </a:r>
            <a:br>
              <a:rPr lang="tr-TR" sz="9600" dirty="0" smtClean="0">
                <a:latin typeface="Kayra Aydin" pitchFamily="34" charset="0"/>
              </a:rPr>
            </a:br>
            <a:endParaRPr lang="tr-TR" sz="7300" dirty="0">
              <a:latin typeface="Kayra Aydi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8000" dirty="0" smtClean="0">
                <a:latin typeface="Kayra Aydin" pitchFamily="34" charset="0"/>
              </a:rPr>
              <a:t>Masaya atkı koy.</a:t>
            </a:r>
            <a:endParaRPr lang="tr-TR" sz="80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8800" dirty="0" smtClean="0">
                <a:latin typeface="Kayra Aydin" pitchFamily="34" charset="0"/>
              </a:rPr>
              <a:t>Sol elini kaldır.</a:t>
            </a:r>
            <a:endParaRPr lang="tr-TR" sz="88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b="1" dirty="0" smtClean="0">
                <a:latin typeface="Kayra Aydin" pitchFamily="34" charset="0"/>
              </a:rPr>
              <a:t>Onar onar  seksene kadar     say.</a:t>
            </a:r>
            <a:endParaRPr lang="tr-TR" sz="4000" b="1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8800" dirty="0" smtClean="0">
                <a:latin typeface="Kayra Aydin" pitchFamily="34" charset="0"/>
              </a:rPr>
              <a:t>Mandalina soy.</a:t>
            </a:r>
            <a:endParaRPr lang="tr-TR" sz="88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8800" dirty="0" smtClean="0">
                <a:latin typeface="Kayra Aydin" pitchFamily="34" charset="0"/>
              </a:rPr>
              <a:t>Ekmek al ısır.</a:t>
            </a:r>
            <a:endParaRPr lang="tr-TR" sz="88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6000" dirty="0" smtClean="0">
                <a:latin typeface="Kayra Aydin" pitchFamily="34" charset="0"/>
              </a:rPr>
              <a:t>Arkadaşlarına el salla.</a:t>
            </a:r>
            <a:endParaRPr lang="tr-TR" sz="6000" dirty="0">
              <a:latin typeface="Kayra Aydi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7200" dirty="0" smtClean="0">
                <a:latin typeface="Kayra Aydin" pitchFamily="34" charset="0"/>
              </a:rPr>
              <a:t>Ekrandan kaybol.</a:t>
            </a:r>
            <a:endParaRPr lang="tr-TR" sz="72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600" dirty="0" smtClean="0">
                <a:latin typeface="Kayra Aydin" pitchFamily="34" charset="0"/>
              </a:rPr>
              <a:t>Annene sımsıkı sarıl.</a:t>
            </a:r>
            <a:endParaRPr lang="tr-TR" sz="66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9600" dirty="0" smtClean="0">
                <a:latin typeface="Kayra Aydin" pitchFamily="34" charset="0"/>
              </a:rPr>
              <a:t>Dans et</a:t>
            </a:r>
            <a:endParaRPr lang="tr-TR" sz="96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6600" dirty="0" smtClean="0">
                <a:latin typeface="Kayra Aydin" pitchFamily="34" charset="0"/>
              </a:rPr>
              <a:t>  Kapının zilini çal.</a:t>
            </a:r>
            <a:endParaRPr lang="tr-TR" sz="66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600" dirty="0" smtClean="0">
                <a:latin typeface="Kayra Aydin" pitchFamily="34" charset="0"/>
              </a:rPr>
              <a:t>Sandalyeye mont as.</a:t>
            </a:r>
            <a:endParaRPr lang="tr-TR" sz="66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400" dirty="0" smtClean="0">
                <a:latin typeface="Kayra Aydin" pitchFamily="34" charset="0"/>
              </a:rPr>
              <a:t>Kırmızı elma çiz, göster.</a:t>
            </a:r>
            <a:endParaRPr lang="tr-TR" sz="54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9600" dirty="0" smtClean="0">
                <a:latin typeface="Kayra Aydin" pitchFamily="34" charset="0"/>
              </a:rPr>
              <a:t>Askıyı eline al.</a:t>
            </a:r>
            <a:endParaRPr lang="tr-TR" sz="96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400" b="1" dirty="0" smtClean="0">
                <a:latin typeface="Kayra Aydin" pitchFamily="34" charset="0"/>
              </a:rPr>
              <a:t>Şarkı söyleyerek takla at.</a:t>
            </a:r>
            <a:endParaRPr lang="tr-TR" sz="5400" b="1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600" dirty="0" smtClean="0">
                <a:latin typeface="Kayra Aydin" pitchFamily="34" charset="0"/>
              </a:rPr>
              <a:t>Ellerine çorap geçir.</a:t>
            </a:r>
            <a:endParaRPr lang="tr-TR" sz="6600" dirty="0">
              <a:latin typeface="Kayra Aydin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63</Words>
  <Application>Microsoft Office PowerPoint</Application>
  <PresentationFormat>Ekran Gösterisi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   Oku  isteneni yap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Selma</dc:title>
  <dc:creator>Recep</dc:creator>
  <cp:lastModifiedBy>Recep</cp:lastModifiedBy>
  <cp:revision>2</cp:revision>
  <dcterms:created xsi:type="dcterms:W3CDTF">2020-12-15T19:44:55Z</dcterms:created>
  <dcterms:modified xsi:type="dcterms:W3CDTF">2021-01-05T21:25:01Z</dcterms:modified>
</cp:coreProperties>
</file>