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ink/inkAction6.xml" ContentType="application/vnd.ms-office.inkAction+xml"/>
  <Override PartName="/ppt/tags/tag7.xml" ContentType="application/vnd.openxmlformats-officedocument.presentationml.tags+xml"/>
  <Override PartName="/ppt/ink/inkAction7.xml" ContentType="application/vnd.ms-office.inkAction+xml"/>
  <Override PartName="/ppt/tags/tag8.xml" ContentType="application/vnd.openxmlformats-officedocument.presentationml.tags+xml"/>
  <Override PartName="/ppt/ink/inkAction8.xml" ContentType="application/vnd.ms-office.inkAction+xml"/>
  <Override PartName="/ppt/tags/tag9.xml" ContentType="application/vnd.openxmlformats-officedocument.presentationml.tags+xml"/>
  <Override PartName="/ppt/ink/inkAction9.xml" ContentType="application/vnd.ms-office.inkAction+xml"/>
  <Override PartName="/ppt/tags/tag10.xml" ContentType="application/vnd.openxmlformats-officedocument.presentationml.tags+xml"/>
  <Override PartName="/ppt/ink/inkAction10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91" r:id="rId4"/>
    <p:sldId id="392" r:id="rId5"/>
    <p:sldId id="393" r:id="rId6"/>
    <p:sldId id="394" r:id="rId7"/>
    <p:sldId id="283" r:id="rId8"/>
    <p:sldId id="284" r:id="rId9"/>
    <p:sldId id="285" r:id="rId10"/>
    <p:sldId id="286" r:id="rId11"/>
    <p:sldId id="287" r:id="rId12"/>
    <p:sldId id="390" r:id="rId13"/>
    <p:sldId id="353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ma Uygulanmış Stil 2 - Vurgu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2886">
    <iact:property name="dataType"/>
    <iact:actionData xml:id="d0">
      <inkml:trace xmlns:inkml="http://www.w3.org/2003/InkML" xml:id="stk0" contextRef="#ctx0" brushRef="#br0">2392 8285 0,'23'0'124,"-1"0"-109,22 0-6,23 22-4,-1 0 3,0-22 0,1 22 0,-1-22 0,-21 0 0,-1 22-2,0-22 2,1 0 0,21 23 0,-44-23 0,22 0 0,1 0 0,-1 0-2,0 0 2,1 0 0,21 0 0,0 0 0,-21 22 0,-1-22 0,-22 0-2,23 0 2,-23 0 8,0 0-8,0 0 0,0 0 0,22 0-2,-21 0 2,21 0 0,0 0 0,0 0 0,1 0 0,-23 0 0,22 0 0,1 0-2,-1 0 10,-22 0-8,22 0 0,-22 0 0,1 0 0,21 0-2,0 0 2,-22 0 0,23 0 0,-23 0 0,22 0 0,-22 0 0,0 0-2,1 0 2,-1 0 0,0 0 0,22 0 0,-22 0 8,23 0-10,-23 0 2,22 0 0,-22 0 0,22 0 0,1 0 0,-1 0 0,23 0 0,-1 0-2,0 0 2,-21 0 0,43 0 0,67 0 0,-44 0 0,0 0-2,-67 0 2,67 0 0,0 0 0,-23 0 0,-21 0 0,-1 0 0,-22 0 0,-21 0-2,-1 0 2</inkml:trace>
    </iact:actionData>
  </iact:action>
  <iact:action type="add" startTime="14654">
    <iact:property name="dataType"/>
    <iact:actionData xml:id="d1">
      <inkml:trace xmlns:inkml="http://www.w3.org/2003/InkML" xml:id="stk1" contextRef="#ctx0" brushRef="#br0">7221 8285 0,'22'0'77,"0"0"-69,45 0-2,-45 0 2,22 0 0,-22 0 0,23 0 0,-1 0 0,-22 0 0,22 0-2,1 22 2,-23-22 0,0 0 0,0 0 0,0 0 8,1 0 14,21 0-14,0 0-8,-22 0-2,23 0 2,-23 0 0,0 0 0,0 0 0,22 0 1,-22 0 7,1 0-11,-1 0 3,0 0 0,0 0 0,0 0 0,0 0 0,23 0 6,-23 0-6,0 0 0,0 0 0,22 0 0,1 0 8,-23 0-9,22 0 1,-22 0 8,45 0-9,-45 0 1,0 0-2,0 0 2,22 0 0,1 22 0,-1-22 8,0 0-8,1 0 0,-1 0-2,-22 0 2,22 0 0,1 22 0,-1-22 0,0 0 0,1 0 0,-1 0-2,0 0 2,1 0 0,-1 0 0,22 0 0,1 0 0,-1 0 6,-22 0-6,23 0 0,-23 0 0,23 0 0,-23 0 0,22 0-2,-21 0 2,43 22 0,-43-22 0,-1 0 0,22 0 0,-21 0 0,-1 0 0,0 0-2,23 0 2,-23 0 0,0 0 0,23 0 0,-1 0 0,1 0 0,-23 0-2,0 0 2,-22 0 0,1 0 0,21 0 0,-22 0 0,0 0 0,22 0-1,23 0 0,-23 0 1,-22 0 0,23 0 0,-23 0 0,22 0 0,-22 0-2,23 0 2,-1 0 0,0 0 1,23 0-2,-1 0 2,-22 0-2,23 0 1,-1 0-2,1 23 2,-1-23 0,1 0 0,-1 0 1,-22 0-2,1 0 7</inkml:trace>
    </iact:actionData>
  </iact:action>
  <iact:action type="add" startTime="31555">
    <iact:property name="dataType"/>
    <iact:actionData xml:id="d2">
      <inkml:trace xmlns:inkml="http://www.w3.org/2003/InkML" xml:id="stk2" contextRef="#ctx0" brushRef="#br0">13822 7089 0,'0'-23'30,"22"23"70,22 0-92,0 0 0,23 0 0,-1 0 0,1 0 0,43-22 0,-43 22 0,22 0-2,88-22 2,-155 22 0,89 0 0,-45 0 0,-22 0 0,23 0 0,-1 0-2,-21 0 2,21 0 0,-22 0 0,23 0 0,21 0 0,-21 0 0,-1 0-2,1 0 2,21 0 0,-43 0 0,21 0 0,-22 0 0,23 0 0,-1 0-2,-44 0 2,67 0 0,-23 0 0,45 0 0,-67 0 0,45 0 0,22 0-2,-23 0 2,-21 0 0,-23 0 0,23 0 0,21 0 0,-21 22 0,43-22-2,-65 0 2,21 0 0,1 0 0,-1 0 0,1 0 0,21 0 0,-21 0-2,43 0 2,-21 0 1,0 0-2,-1 0 1,1 0 0,-1 0 0,-21 0 0,21 0-2,-43 0 2,21 0 0,1 0 0,-1 0 0,23 0 0,43 0-2,-109 0 2,65 0 0,-21 0 1,-23 0-2,0 0 2,1 0-2,-23 0 2,0 0 5</inkml:trace>
    </iact:actionData>
  </iact:action>
  <iact:action type="add" startTime="46071">
    <iact:property name="dataType"/>
    <iact:actionData xml:id="d3">
      <inkml:trace xmlns:inkml="http://www.w3.org/2003/InkML" xml:id="stk3" contextRef="#ctx0" brushRef="#br0">7620 9769 0,'22'0'270,"0"0"-262,0 0 0,0 0 0,23 0 0,-1 0-2,-22 0 2,22 0 0,-21 0 0,-1 0 0,0 0 0,0 0 0,0 0 0,0 0-2,23 0 2,-23 0 8,0 0 0,0 0-10,0 0 10,23 0-8,-23 0 8,22 0-8,0 0-2,-22 0 2,1 0 0,21 0 0,-22 0 0,0 0 0,0 0 0,45 0 0,-23 0-2,0 0 2,1 0 0,-1 0 0,0 0 0,1 0 0,21 0 0,-22 0-2,-22 0 2,1 0 0,-1 0 0,0 0 8,0 0-8,0 0 14,0 0 2,0 0 99,1 0-116,-1 0 9,0 0 0,0-22 0,0 22-10</inkml:trace>
    </iact:actionData>
  </iact:action>
  <iact:action type="add" startTime="52294">
    <iact:property name="dataType"/>
    <iact:actionData xml:id="d4">
      <inkml:trace xmlns:inkml="http://www.w3.org/2003/InkML" xml:id="stk4" contextRef="#ctx0" brushRef="#br0">14176 9304 0,'22'0'131,"0"0"-117,23 0-6,-23 0 0,22 0 0,0 0 0,1 0 0,-1 0 0,22 0-2,-21 0 2,21 0 1,-44-22-2,23 22 1,-23 0 0,22 0 0,-22 0-2,23 0 2,-23 0 0,22 0 0,-22 0 0,0 0 0,0 0 0,23 0 0,-1 0-1,-22 0 0,0 0 1,0 0 0,1 0 0,-1 0 0,44 0-2,-44 0 2,23 0 0,-1 0 0,22-23 0,1 23 1,21 0-2,-43 0 1,-1 0-2,22 0 3,1 0-2,-23 0 1,1 0 0,-23 0 1,22 0-2,0 0 0,23 0 0,-23 0 1,0 0 0,1 0 0,-1 0 0,-22 0 0,45 0-1,-23 0 0,22 0 2,1 0-2,-1 0 2,23 0 6,-23 0-9,1 0 2,-23 23 0,-22-23 1,22 0-1,-21 22-1,-1-22 1,0 0-2,0 0 3,22 0-2,-22 0 1,45 0 0,-23 0 1,1 0-2,-1 0-1,-22 0 10,0 0-7</inkml:trace>
    </iact:actionData>
  </iact:action>
  <iact:action type="add" startTime="66455">
    <iact:property name="dataType"/>
    <iact:actionData xml:id="d5">
      <inkml:trace xmlns:inkml="http://www.w3.org/2003/InkML" xml:id="stk5" contextRef="#ctx0" brushRef="#br0">7886 13158 0,'0'-22'116,"22"22"-78,22 0-30,0 0 0,1 0 0,21 22-2,1-22 2,-1 22 0,-22-22 0,1 0 0,-1 22 0,-22-22 0,22 0-2,-22 0 10,1 22-8,-1-22 0,22 0 0,-22 0 0,22 0-2,-21 0 2,43 0 1,-22 0-2,1 0 1,-1 0 0,0 0 0,1 0-2,-1 0 2,-22 0 0,22 0 0,-22 23 0,23-23 0,-23 22 0,22-22-2,-22 0 2,23 0 0,-23 0 0,0 0 0,22 0 0,-22 22 0,1-22 0,21 0-2,0 22 2,0-22 0,1 0 0,-1 0 0,0 0 0,1 22 0,-23-22-2,0 22 2,0-22 0,0 0 0,0 0 16</inkml:trace>
    </iact:actionData>
  </iact:action>
  <iact:action type="add" startTime="86831">
    <iact:property name="dataType"/>
    <iact:actionData xml:id="d6">
      <inkml:trace xmlns:inkml="http://www.w3.org/2003/InkML" xml:id="stk6" contextRef="#ctx0" brushRef="#br0">7376 11430 0,'22'0'116,"0"0"-92,1 0-16,-1 0 0,22 0 0,-22 0 0,0 0-1,23 22 0,-1-22 1,22 0 0,-43 0 0,21 23 0,-22-23-2,22 0 3,23 0-2,-23 22 1,0-22 0,-22 0 0,23 0 0,-1 0 0,-22 22-2,0-22 2,23 0 0,-23 0 0,22 22 0,-22-22 0,23 0 0,-23 0-2,66 22 2,-43-22 1,-1 0-2,-22 0 2,22 0-2,1 0 1,-1 0-2,-44 22 2,44-22 0,-22 0 8,23 0-8,-23 0 0,22 0 6,0 0-5,-21 22-1,-1-22 0,0 0-1,0 0 1,0 0 15,0 0-8,0 0 1,1 0-9,-1 0 0,22 0 1,-22 0 1,0 0-1,1 23 0,-1-23-1,0 0-1,0 0 2,0 0 0,0 0 0,23 0 1,-23 0-2,22 0 1,0 0 0,23 0-2,-1 0 2,-44 0 1,45 0-2,-23 0 1,0 0 1,1 0-4,-23 0 3,22 0 0,-22 0 8,0 0 9,1 0-3,-1 0 2</inkml:trace>
    </iact:actionData>
  </iact:action>
  <iact:action type="add" startTime="89736">
    <iact:property name="dataType"/>
    <iact:actionData xml:id="d7">
      <inkml:trace xmlns:inkml="http://www.w3.org/2003/InkML" xml:id="stk7" contextRef="#ctx0" brushRef="#br0">7686 14686 0,'0'0'1,"22"0"167,23 0-159,-23 0-2,22 0 1,0-22-2,-21 22 2,21 0 0,0 0 0,23 0 0,-23 0 0,-22 0 0,0 0-2,23 0 2,-1 0 0,22 0 1,1 0-2,-1 0 1,-22 0 0,1 0-2,-23 0 2,0 0 0,0 0 0,0 0 0,0 0 0,1 0 0,-1 0 0,22 0-2,0 0 3,1 0-2,-23 0 1,22 0 0,23 0 0,-1 0-2,-22 0 2,-22 0 0,45 0 0,-45 0 8,0 0-8,0 0 0,1 0-1,43 0 0,-44 0 1,45 0 0,21 0 8,-21 0-8,-23 0-2,22 0 2,-43 0 0,43 22 0,-44-22 0,0 23 0,0-23 0,1 0-2,21 0 2,-22 0 0,22 0 0,45 0 0,-23 22 0,1-22 0,-23 22 0,0-22-2,1 0 2,-23 22 0,0-22 0,0 0 1,0 0-2,0 0-1,1 0 2,21 0 0,-22 0 0,0 0 0,23 0 0,-23 0 0,0 0 0,0 0-2,0 0 10,-22 22 163</inkml:trace>
    </iact:actionData>
  </iact:action>
  <iact:action type="add" startTime="91906">
    <iact:property name="dataType"/>
    <iact:actionData xml:id="d8">
      <inkml:trace xmlns:inkml="http://www.w3.org/2003/InkML" xml:id="stk8" contextRef="#ctx0" brushRef="#br0">11673 11098 0,'0'-22'8,"0"44"184,22-22-184,0 22 0,1 0 0,-23 0 0,22 1-2,0-23 3,-22 22-2,22 0 1,-22 0 8,22-22-8,0 22-2,-22 0 2,22 0 0,1 1 8,-1 21-8,0-44 0,0 44 1,0 1 4,0-45-5,1 44 0,-23-22 0,44 0 0,-22 22 0,0 1 6,0-23-6,0 22 0,1 1 0,-23-23 0,0 0 0,22 22-2,0-22 2,-22 0 0,0 45 0,22-45 0,0 22 0,-22-22 1,0 45-4,22-45 3,-22 22 0,22 1 0,-22-1 0,23 22 0,-23-21 0,0-1-2,0-22 2,0 23 0,0-1 0,0-22 0,0 22 1,0-22-2,0 23-1,0-1 2,0 22 0,0-21 0,0-1 0,0 0 0,-23 1 0,1 43-2,0-43 2,22-23 0,0 0 0,-22 0 1,22 0-2,0 0 1,-22 0-2,0 1 2,22 21 0,-45 0 0,23-22 0,22 23 0,-22-23 0,0 0-2,0 22 3,0-22-2,-23 23 1,1-1 8,22-22 0,22 0-10,-22-22 2,0 23 0,22-1 0,-23 0 8,1-22-8,0 44-2,0-22 2,0 0 0,0 1 8,0-1-8,-1 0 0,1 0-2,0-22 2,22 22 0,-22-22 0,22 22 0,-22-22 0,0 22 0,0 1-2,-23-1 10,23 0-8,-22 0 1,22 0-2,-23-22 2,23 22-3,0 1 1,0-23 1,0 0 0</inkml:trace>
    </iact:actionData>
  </iact:action>
  <iact:action type="add" startTime="114791">
    <iact:property name="dataType"/>
    <iact:actionData xml:id="d9">
      <inkml:trace xmlns:inkml="http://www.w3.org/2003/InkML" xml:id="stk9" contextRef="#ctx0" brushRef="#br0">14021 15107 0,'22'0'37,"0"0"-5,0 0-9,23 0-16,-23 0 1,0 0 0,22 0 0,1 0 0,-23 0 1,0 0-4,22 0 3,-22 0 8,1 0-8,-1 0 0,0 0 8,0 22-10,0-22 2,22 0 0,-21 0 8,21 0-8,-22 0-2,0 0 2,0 23 0,0-23 0,23 22 0,-23-22 0,0 0 0,0 0 0,23 0-2,-23 0 2,0 0 9,0 0-10,0 22 9,22-22-2,-21 0-6,43 22 0,-22-22 0,1 0 0,-1 0 0,22 0-2,-43 0 2,43 22 0,-44-22 0,0 0 0,0 0 0,-22 22 0,23-22-2,-1 0 10,0 0-8,0 0 22</inkml:trace>
    </iact:actionData>
  </iact:action>
  <iact:action type="add" startTime="117417">
    <iact:property name="dataType"/>
    <iact:actionData xml:id="d10">
      <inkml:trace xmlns:inkml="http://www.w3.org/2003/InkML" xml:id="stk10" contextRef="#ctx0" brushRef="#br0">16258 15085 0,'22'0'129,"0"0"-121,23 0 8,-23 0 0,22 0-10,-22 0 10,0 0-8,23 0 0,-1 0 0,-22 0 0,45 0-2,-1 0 2,1 0 0,-45 0 0,44 0 0,-44 0 0,23 0 0,-23 0-2,0 0 2,0 0 0,0 0 8,22 0 0,-21 0 6,-1-22 10,0 22-25,0 0 9,0 0-1</inkml:trace>
    </iact:actionData>
  </iact:action>
  <iact:action type="add" startTime="121701">
    <iact:property name="dataType"/>
    <iact:actionData xml:id="d11">
      <inkml:trace xmlns:inkml="http://www.w3.org/2003/InkML" xml:id="stk11" contextRef="#ctx0" brushRef="#br0">17964 15129 0,'22'0'270,"0"0"-254,22 0 0,-22 0-10,0 0 2,23 0 0,-1 0 0,23 0 0,-23 0 0,0 0 1,-22 0-4,23 0 3,-23 0 0,0 23 0,0-23 0,0 0 0,0 22 0,23-22-2,-23 0 2,0 0 0,0 0 0,0 0 0,23 0 0,-23 0 0,22 22-2,-22-22 2,0 0 0,23 0 0,-23 22 9,22-22-9,0 0 5,-22 0 4,1 0 14</inkml:trace>
    </iact:actionData>
  </iact:action>
  <iact:action type="add" startTime="153175">
    <iact:property name="dataType"/>
    <iact:actionData xml:id="d12">
      <inkml:trace xmlns:inkml="http://www.w3.org/2003/InkML" xml:id="stk12" contextRef="#ctx0" brushRef="#br0">14198 17478 0,'22'0'164,"0"0"-158,23 0 9,-23 0-7,0 0 0,45-23 0,-45 23 1,44 0-3,1-22 2,-1 22-1,0 0 1,1 0 0,-23 0 0,-22 0 0,1 0-2,21 0 2,-22 0 0,22 0 8,-22 0-8,1 0 0,-1 0-2,22 0 2,-22 0 0,0-22 0,0 22 0,1 0 8,-1 0 7,0 0-16,0 0 9,0 0-7,0 0 36,1 0-37,-1 0-1,0 0 1,44-22-1,-44 22 1,1 0 0,-1 0 8</inkml:trace>
    </iact:actionData>
  </iact:action>
  <iact:action type="add" startTime="163076">
    <iact:property name="dataType"/>
    <iact:actionData xml:id="d13">
      <inkml:trace xmlns:inkml="http://www.w3.org/2003/InkML" xml:id="stk13" contextRef="#ctx0" brushRef="#br0">16480 17500 0,'22'0'254,"0"0"-247,0 0 1,22 0-1,1 0 0,-1 0 2,0 0-2,1 0 1,-1 0 0,0 0 1,0 0-2,1 0 0,-1 0 0,0 0 1,1 0 0,-1 0 0,22 0 1,-21 0-2,21 0 0,-22 0 8,1 0-7,-23 0 0,0 0 0,0 0 93,0 0-71,0 0-22,1 0-1,21 0 1,0 0 0,1 0 0,21 0-2,-22 0 2,1 0 0,-23 0 0,22 0 0</inkml:trace>
    </iact:actionData>
  </iact:action>
  <iact:action type="add" startTime="167438">
    <iact:property name="dataType"/>
    <iact:actionData xml:id="d14">
      <inkml:trace xmlns:inkml="http://www.w3.org/2003/InkML" xml:id="stk14" contextRef="#ctx0" brushRef="#br0">18695 17455 0,'0'-22'162,"22"22"-45,0 0-80,22-22-21,-22 22-8,23 0 6,-23 0-6,22 0 8,-22 0-8,0 0 0,0 0-2,23 0 2,-23 0 0,0 0 0,22 0 0,1 0 0,-23 0 0,0 0-2,22 0 2,-22 0 0,23 0 0,-23 0 0,22 0 0,-22 0 0,0 0-2,23 0 2,-1 0 0,0 0 0,1 0 0,-1 0 0,-22 0 0,22 0-2,-21 0 2,21 0 0,-22 0 0,0 0 0,45 0 0,-45 0 0,22 0 6,0 0-6,-21 0 0,21 22 0,0-22 0,-22 0 0,23 0-2,-1 0 2,-22 22 0,44-22 0,-43 0 0,21 0 0,0 0 0,1 0 0,-1 23-2,-22-23 2,22 0 0,-22 0 0,23 0 0,-23 22 0,22-22 0,-22 0-2,45 0 2,-45 0 0,0 0 0,0 0 0,22 0 0,-21 0 0,-1 0-2,44 0 2,-21 0 0,-1 0 0,0 0 0,23 0 0,-23 0 0,-22 0-2,22 0 2,-22 0 0,1 0 0,-1 0 0,0 0 8,0 0-10,0 0 18,0 0 38,1 0 30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4701">
    <iact:property name="dataType"/>
    <iact:actionData xml:id="d0">
      <inkml:trace xmlns:inkml="http://www.w3.org/2003/InkML" xml:id="stk0" contextRef="#ctx0" brushRef="#br0">21729 7310 0,'44'0'92,"-22"0"-84,1 0 0,43 0 0,45 0 0,44 0 0,-67 0 0,68 0-2,21 0 2,177 0 0,-155 0 0,-21 0 0,154 0 0,-133 0 0,23 0 0,-134 0-2,134 22 2,-67-22 0,0 0 0,-44 22 0,132-22 0,-110 23-2,-66-23 2,21 22 0,-43-22 0,21 22 1,-22-22-2,-22 0 1,1 0 6</inkml:trace>
    </iact:actionData>
  </iact:action>
  <iact:action type="add" startTime="33794">
    <iact:property name="dataType"/>
    <iact:actionData xml:id="d1">
      <inkml:trace xmlns:inkml="http://www.w3.org/2003/InkML" xml:id="stk1" contextRef="#ctx0" brushRef="#br0">21729 7222 0,'22'0'209,"0"0"-202,23 0 1,-1 0 0,0 0 0,1 0 0,-23 0 0,22 22-2,22-22 2,-21 22 0,-1-22 0,0 0 0,1 0 0,-1 22 0,22-22-2,1 0 2,21 22 0,-21-22 8,-23 0-8,-22 0 0,23 0 0,-1 0-2,0 0 2,1 0 0,-1 0 0,0 0 0,0 22 0,23-22 0,-45 0-2,22 0 2,23 0 0,-23 22 0,22-22 0,-43 0 0,65 0-2,-43 0 2,21 23 0,-22-23 0,23 0 0,-1 22 0,23-22 0,44 0 0,-23 0-2,-43 22 2,110-22 0,-22 0 0,-44 0 0,22 0 0,-89 0 0,89 0-2,-22 0 2,-45 0 0,23 0 0,-45 0 0,23 0 0,-1 0 1,0 0-4,1 0 3,-1 0 0,23 0 0,-23 0 0,1 0 0,-1 0 0,23 0-2,88 0 2,-22 0 0,-88 0 0,88 0 0,-23 0 1,-109 0-2,87 0 1,-87 0-2,21 0 2,0 0 0,-22 0 38</inkml:trace>
    </iact:actionData>
  </iact:action>
  <iact:action type="add" startTime="38295">
    <iact:property name="dataType"/>
    <iact:actionData xml:id="d2">
      <inkml:trace xmlns:inkml="http://www.w3.org/2003/InkML" xml:id="stk2" contextRef="#ctx0" brushRef="#br0">21087 10677 0,'22'22'86,"-22"0"-78,22 1-2,-22 21 2,44 0 0,1 0 0,21 45 0,-44-67 0,22 45 0,23 21 0,-23 1-2,23-1 2,-45-65 0,44 65 0,-21-43 0,-1-1 0,-44-22-2,44 0 2,-44 0 0,22 0 0,-22 1 0,45-23 0,-45 22 0,22-22-2,-22 22 2,22-22 8,0 0 38,0 0-46,23-22 8,-1 0-8,22-23-1,67-43 0,-22-1 1,44-44 0,-22 22 0,66-21 0,45-46 0,-45 90-2,-66-1 2,-22 23 0,-89 44 0,22-23 0,-22 45 0</inkml:trace>
    </iact:actionData>
  </iact:action>
  <iact:action type="add" startTime="42179">
    <iact:property name="dataType"/>
    <iact:actionData xml:id="d3">
      <inkml:trace xmlns:inkml="http://www.w3.org/2003/InkML" xml:id="stk3" contextRef="#ctx0" brushRef="#br0">16103 10145 0,'0'0'1,"0"-22"120,-22 22-97,22-22-8,-22 22 6,0-22 2,-23 22-10,23 0 2,0 0-8,0 0 0,0-22 1,0 22-1,-1-22-3,-21 22 3,22 0 0,-22 0 0,-1 0 0,-21 0 0,44 0 0,0 0-2,-1 0 2,-21-22 0,22-1 17,0 23 5,0 0-23,0 0 9,22-22 0,-23 22-10,-21 0 11,22 0-1,-22 0-9,22 0-1,-1 0 2,1 0 0,0 0 8,0 0 0,0 0-10,0 0 11,-23 0-10,23 0 2,0 0-2,0 0 1,0 0 6,0 0-5,-1 0 7,23 22-9,-22-22 1,0 23-2,0-1 3,0-22-2,0 22 1,0 0 9,-1 0-10,1 0 7,0-22-6,22 45 0,-44-45 0,44 22 1,0 0 7,0 0-11,-22-22 4,22 22-2,0 0 9,0 1-8,0-1 0,0 0-2,0 0 2,0 22 0,0 1 1,0-1-2,0 0 2,0 23-2,0-23-1,0 0 3,0-22-2,22 45 1,0-23 0,-22 0 0,22 23 0,0-23-2,0 23 2,1-23 0,-1 0 1,-22-22-1,22 1-1,0 43 1,0-44-2,22 22 2,-44-21 0,23-23 0,-23 22 0,22 0 0,0 0 0,0 0 6,0 0-6,0-22 0,-22 23 0,22-23 0,1 0 0,-23 22 0,22-22-2,0 0 2,0 0 0,-22 22 0,44 0 0,-21-22 8,-1 0-10,0 22 2,0-22 8,0 0 0,0 0 6,0 0-14,1 0 8,-1 0-8,0 0 6,0 0-6,0 0 16,-22-22-16,44 22 0,-44-22-2,23 0 2,21 0 8,-22-23-8,0 45 0,0-44 0,0 44-2,1-44 2,21 21 8,-44 1-7,22 0 12,0 22 3,0 0-16,-22-22 0,23 22 0,-1 0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468">
    <iact:property name="dataType"/>
    <iact:actionData xml:id="d0">
      <inkml:trace xmlns:inkml="http://www.w3.org/2003/InkML" xml:id="stk0" contextRef="#ctx0" brushRef="#br0">4519 5361 0,'22'0'14,"0"0"2,0 0 0,23 0-8,-1 22 0,0-22-2,23 22 3,-1 0-2,23-22 2,66 22-2,-67-22 1,67 0 0,-44 0-2,22 0 2,22 0 0,-44 0 0,0 0 0,21 0 0,-65 0 0,21 0-2,-21 0 2,-1 0 0,1 0 0,-23 0 0,0 0 0,1 0 0,-1 0-2,0 0 2,-44-22 0,45 22 0,-23 0 0,22 0 0,0-22 0,23 22-2,-1-22 2,45 0 0,-45 22 0,45-22 0,22 0 0,0-1 0,-44 1-1,-1 22 0,-21-22 1,-45 22 1,22 0-2,-22-22 1</inkml:trace>
    </iact:actionData>
  </iact:action>
  <iact:action type="add" startTime="4127">
    <iact:property name="dataType"/>
    <iact:actionData xml:id="d1">
      <inkml:trace xmlns:inkml="http://www.w3.org/2003/InkML" xml:id="stk1" contextRef="#ctx0" brushRef="#br0">21463 5228 0,'22'0'8,"1"0"7,-1 0 1,0 0-8,0 0-2,22 0 2,1 0 0,21 0 0,23 0 0,-23 0 1,111 0-4,-44 0 3,44 0 0,-66 0 0,22 0 0,44 0 0,0 22 0,-22-22-2,-66 0 2,44 0 0,-44 0 0,66 0 0,-89 0 0,45 0 0,0 0 0,44 22-2,-67-22 2,-44 0 0,67 0 0,-22 0 0,22 22 0,-45-22 0,89 0-2,-88 0 2,-1 0 0,45 0 0,-23 0 0,-21 0 0,-1 0 0,1 0-2,-23 0 2,-22 0 0,0 0 8,-22 23 0,22-23-10</inkml:trace>
    </iact:actionData>
  </iact:action>
  <iact:action type="add" startTime="7007">
    <iact:property name="dataType"/>
    <iact:actionData xml:id="d2">
      <inkml:trace xmlns:inkml="http://www.w3.org/2003/InkML" xml:id="stk2" contextRef="#ctx0" brushRef="#br0">18982 6867 0,'23'0'91,"21"0"-50,-22 0-36,0-22 3,23 22 0,-1 0 0,-22 0 0,44 0 0,1 0 0,-1 0-2,1 0 2,-1-22 0,45 22 0,-22 0 0,-1 0 1,-21 0-2,21 0-1,23 0 2,-45 0 0,1 0 0,-1 0 0,1 0 0,-1 0 0,-21 0 0,43-22-2,-21 22 2,-1 0 0,0 0 1,1 0-2,-1-22 1,1 22-2,-1 0 2,1-23 0,21 23 1,23 0-2,-89 0 1,111 0 0,-22 0 1,-67 0-4,67 0 3,22 0 1,-45 0-2,-21 0 1,21 0 0,-21 0 0,21 0-2,45 0 2,-66 0 0,-1 0 0,1 0 0,-23 0 1,-22 0-3,0 0 1,0 0 2</inkml:trace>
    </iact:actionData>
  </iact:action>
  <iact:action type="add" startTime="9215">
    <iact:property name="dataType"/>
    <iact:actionData xml:id="d3">
      <inkml:trace xmlns:inkml="http://www.w3.org/2003/InkML" xml:id="stk3" contextRef="#ctx0" brushRef="#br0">8572 8528 0,'22'-22'122,"0"22"-114,23-22 0,-1 22 0,23-22 0,21 22 0,67-22 0,-111 22-2,112-22 2,-24 0 0,-43 22 0,88-23 0,-44 23 0,-44 0 0,66 0 0,22-22-2,22 22 2,-21 0 0,-23 0 0,44 0 0,-22 0 0,-110 0-2,88 0 2,66 0 0,-44 0 0,0 0 0,1 0 0,21 0 0,-66 22 0,-22-22-2,22 0 2,-23 0 0,23 0 0,-22 0 0,44 0 0,-44 0 0,22 0-2,-23 0 2,45 0 0,-44 0 0,22 0 0,0 0 0,0 0-2,-22 0 2,132 0 0,-88 0 0,-44 0 0,0 0 0,44 0 0,-22 0-2,-22 0 2,-1 0 0,-43 0 0,21 0 0,-21 0 0,66 0 0,-67 0 0,45 23-2,-67-23 2,45 0 0,-23 0 0,23 0 0,44 0 0,-45 0 0,-21 0-2,-23 0 2,45 0 0,66 0 0,-67 0 0,1 0 0,-1 0 0,23 0-2,-44 22 2,66-22 0,-67 0 0,45 0 0,66 0 0,-22 22 0,-89-22-2,45 0 2,-22 22 0,66 0 0,-111-22 0,45 0 1,66 22-2,-22-22-1,-45 22 3,1-22-2,-1 23 1,45-23 0,-66 0 0,44 0 0,-45 22-2,23-22 2,44 0 0,-45 22 0,1-22 0,-1 0 0,23 0 0,-22 0-2,21 0 2,-43 22 0,-1-22 0,1 0 0,21 0 0,-21 0 0,-1 0 0,1 0-2,21 22 2,-21-22 0,-1 0 0,89 0 0,-66 0 0,-45 0 0,67 22-2,0-22 2,22 0 0,22 23 0,-45-23 0,23 0 0,-22 22-2,22-22 2,0 0 0,0 0 0,-23 0 0,45 0 0,45 22 0,-134-22-2,156 0 2,-89 0 0,0 0 0,22 0 0,-45 0 0,134 0 0,-155 0-2,43 0 2,90 22 0,-67-22 0,22 0 0,-44 0 0,0 0 0,-111 0-2,89 0 2,-45 0 0,-21 0 0,-1 0 0,0 0 0,-22 0 22,-22 22 148</inkml:trace>
    </iact:actionData>
  </iact:action>
  <iact:action type="add" startTime="31733">
    <iact:property name="dataType"/>
    <iact:actionData xml:id="d4">
      <inkml:trace xmlns:inkml="http://www.w3.org/2003/InkML" xml:id="stk4" contextRef="#ctx0" brushRef="#br1">21485 5317 0,'-22'0'30,"0"0"-22,0 0 0,0 0 8,0 0-7,-1-23 4,1 23 11,0 0-8,0-22-7,-22 22-4,-1-22 3,23 22 0,-22-44 0,0 44 0,-1-22 0,23-1-2,-22 1 2,0 0 0,21 0 8,1 22-8,22-22 0,0 0 22,-22 0-22,22-1 0,0 1 8,-22-22-10,22 22 10,0 0-8,0 0 0,-22-23 0,22 23 0,0-22-2,0 22 2,0-23 0,0 23 0,0-22 8,0 22-10,0 0 2,0-23 0,0 23 8,0-22-8,0 22 0,22-23-2,-22 23 2,22-44 0,0-1 0,0 23 0,-22 22 0,45-22 0,-23-1-2,-22 23 2,22 0 0,0-22 0,0 21 8,-22 1-8,23 0 0,-1 22-2,-22-22 2,22 0 0,-22 0 0,22 0 0,0-1 0,22 1 0,-21-22-2,21 22 2,-22 0 0,0 22 0,22-45 0,-21 45 0,21-44 0,0 22-2,1 22 2,-1-22 0,22-23 0,-21 45 0,-23-22 0,22 0 0,22 0-2,1 0 2,22-22 0,-1 44 0,-66 0 0,23-23 0,-23 23 0,0 0 47,22 0-49,0 0 1,45 0 1,-45 0 0,45 0 0,-23 0 0,1 0 0,-1 0 0,-44 0-2,45 0 2,-23 0 0,1 0 0,-23 0 0,22 0 0,-22 0 0,0 0 6,-22 23 10,22-23-8,1 0-2,-1 44-6,0-44 0,22 22 0,-22 0 0,0 0 6,1-22-5,-23 45-2,22-23 9,-22 0 0,22 22-10,-22-22 2,0 0 0,0 23 0,22-1 0,-22-22 0,0 0 0,22 1-2,-22 21 2,0 22 0,0-21 0,0 21 0,22-44 0,-22 0 0,0 1-2,0 21 2,0-22 0,0 0 0,0 22 0,0 1 0,0-1 0,0 0 6,0 1-6,0-1 0,0-22 0,0 0 0,0 23 0,0-1-2,0 0 2,0-22 0,0 0 0,0 23 0,0-23 0,0 0 0,0 0-2,0 0 2,0 1 0,0-1 0,0 0 8,0 0 0</inkml:trace>
    </iact:actionData>
  </iact:action>
  <iact:action type="add" startTime="35370">
    <iact:property name="dataType"/>
    <iact:actionData xml:id="d5">
      <inkml:trace xmlns:inkml="http://www.w3.org/2003/InkML" xml:id="stk5" contextRef="#ctx0" brushRef="#br1">15660 6823 0,'22'0'138,"0"0"-130,0 0 0,23 0 0,-23 0-2,22 0 10,1 0-9,-23 0 2,0 0-1,44 0 0,-44 0 6,45 0-6,-1 0 0,-21 0 0,43 0 0,23 0 0,0 0-1,-67 0-1,67 0 2,-23 0 0,1 0 0,22 0 0,-23 0 0,1 0 0,-23 0-2,1 0 2,-45 0 1,44 0-1,1 0 0,-1 0-1,1 0 2,-1 0-4,23 0 3,-23 0 1,1 0-2,-1 0 2,-22 0-2,23 0 2,21 0-2,1 0-1,-22 0 2,-1 0 1,-22 0-2,23 0 2,-1 0-2,-44 0-1,0 0 3,1 0-1</inkml:trace>
    </iact:actionData>
  </iact:action>
  <iact:action type="add" startTime="38850">
    <iact:property name="dataType"/>
    <iact:actionData xml:id="d6">
      <inkml:trace xmlns:inkml="http://www.w3.org/2003/InkML" xml:id="stk6" contextRef="#ctx0" brushRef="#br1">9857 11718 0,'0'-22'132,"0"0"-108,0 0-2,0 0 2,0-1-2,0 1-14,-22 22 16,0-22-16,-1 22 6,1 0 2,-22 0 8,22 0-10,-22 0 2,21 0 0,1 0 6,0 0 10,22 22-24,-22-22 0,0 22-2,0 1 10,-1-1 8,23 0-8,0 0-10,0 0 10,-22 23-8,22-23 8,0 22-8,0-22-2,0 0 2,0 23 0,0-1 0,0-22 0,0 0 0,0 0 0,0 0-2,0 1 2,0 21 0,0-22 8,22-22-8,-22 22 0,23-22 22,-23 22-22,22 1 8,0-23-2,0 0-6,0 22 0,0-22 8,1 0-8,-1 0 6,0 0-6,0 0 0,0 0 0,0 0 0,0 0 0,23 0-2,-1 0 10,-22-22-8,0 22 1,0 0 7,-22-23-8,0 1 59,0 0-51,23 0-8,-23 0 0,0 0-2,0-1 2,0-21 0,0 22 8,0-22-8,0 22 8,0-1-10,0 1 2,0 0 8,0 0 8,0 0-10,0 0-6,0 0 8,0-1 6,0 1 2,0 0-16,0 0 14,0 0 2,0 0 54,0 44-18,0 0-52,0 22 0,0 1 0,0 21 0,22 0 0,-22-21 0,22-1-2,-22 0 2,22 1 0,-22-23 0,0 0 16,0 0-2,0 0-14,0 0 8,0 1-8,0-1 0,0 0-2,0 22 10,0-22 0,0 0-8,0 23 6,0-23 2,0 0 0,0 0-8,0 0 0,0 1-2,0-1 2,0 0 0,0 0 0,0 0 0,0 0 8,0 0-2,0 1-6,-22-1 16,22 0-10,-22-22-6,22 22 0,-22 0 0,-1 0 8,-21 0-8,0-22 0,22 23-2,0-23 2,22 22 0,-45-22 0,23 0 0,-22 0 6,0 22 3,21-22-2,1 0 16,0 0 22,0 0-45,0 0 0,-23 0 0,23 0 8,22-22 84,0 0-38,-22-1-54,0 23-2,0 0 10,22-22-8</inkml:trace>
    </iact:actionData>
  </iact:action>
  <iact:action type="add" startTime="41639">
    <iact:property name="dataType"/>
    <iact:actionData xml:id="d7">
      <inkml:trace xmlns:inkml="http://www.w3.org/2003/InkML" xml:id="stk7" contextRef="#ctx0" brushRef="#br1">10078 13202 0,'-44'0'108,"0"0"-100,-23 0 0,23 0-1,-45 0-1,23 0 3,0 0-2,21 0 1,1 0 0,22 0 8,22 22 77,0 1-86,0-1 1,22 44-2,-22-21 2,0 21 0,0 0 0,22 1 0,-22-23 0,22 1 0,0-1-2,-22-22 10,23-22 133,-1-22-144,0 22 4,22-22-2,-22 0 1,23-1 0,-1 1 0,0 0 0,-22 22-2,23 0 2,-1-22 0,-22 22 8,0 0 0,0 0 14,-22 22-22,23 0 0,-23 0 0,22-22-2,-22 23 2,0 21 0,22-22 0,0 0 0,-22 0 0,0 0 6,0 1-6,0-1 0,0 0 9,0 0-10,0 0 1,0 0-2,0 0 2,0 45 0,0-45 0,0 0 0,0 0 0,-22 1 0,22-1 0,0 0 6,-22-22-6,0 22 0,-1 0 0,-21 0 6,0-22-6,22 22 0,-1-22 0,-43 23 0,22-1 0,-1-22 1,-21 0-4,22 0 3,-23 0 0,1 0 0,21 0 0,-21 0 0,22 0 0,-1 0 0,23 0 6,0 0-6,-22-22 0,22 22 1,-23 0 6,45-23-9,-22 23 2,0 0 8,22-22 0,-44 0-8,22 22 14</inkml:trace>
    </iact:actionData>
  </iact:action>
  <iact:action type="add" startTime="43291">
    <iact:property name="dataType"/>
    <iact:actionData xml:id="d8">
      <inkml:trace xmlns:inkml="http://www.w3.org/2003/InkML" xml:id="stk8" contextRef="#ctx0" brushRef="#br1">7996 13778 0,'0'0'0,"22"0"37,23 0-28,-1 0-2,45 45 1,-45-23 1,67 44-3,-45 23 1,67-1 1,-44-21 0,21 21 0,-87-43 0,65 21 0,23 23 0,-45-45-2,1 0 2,-45-21 8,0-23-7,-22 22 12,0-67 81,0 1-95</inkml:trace>
    </iact:actionData>
  </iact:action>
  <iact:action type="add" startTime="43971">
    <iact:property name="dataType"/>
    <iact:actionData xml:id="d9">
      <inkml:trace xmlns:inkml="http://www.w3.org/2003/InkML" xml:id="stk9" contextRef="#ctx0" brushRef="#br1">8927 13756 0,'0'-22'13,"-23"22"3,23-22 8,-22 22 6,22 22-22,-22 0 1,0 22 4,0-21 4,-22 43-9,-1-44-1,1 22 1,0 1 0,-23-1-1,23 0 0,22-44 1,-23 67 0,1-67 0,22 44 1,0-44-2,22 22 7,-22 0-6,-23 1 8,23-1-8,-22 22 0,0-22 0,22 0-1,-23-22 1,45 23-1</inkml:trace>
    </iact:actionData>
  </iact:action>
  <iact:action type="add" startTime="44611">
    <iact:property name="dataType"/>
    <iact:actionData xml:id="d10">
      <inkml:trace xmlns:inkml="http://www.w3.org/2003/InkML" xml:id="stk10" contextRef="#ctx0" brushRef="#br1">8063 14531 0,'22'0'84,"22"0"-76,-22 0 0,67 0 0,0 0-1,66 0 2,0 0-4,-89 0 3,67 0 0,0 0 0,-67 0 0,1 0 1,-23 0-1,0 0 0,-21 0-2,21 0 2,0 0 0,0 0 8,1 0-8,-1 0 0,22 0-2,1 0 2,-1 0 0,23 0-1,-23 0 2,1 0-2,-1 0 2,23 0-4,-23 0 3,23 0 0,0 0 0,-1 0 0,-21 0 0,43 0 0,-43 0-2,-23 0 3,0 0-1,1 0 0,-23-22 0,0 22 0,0 0 0,0 0-3,23 0 3,-23 0 0,0 0 1,22 0-1,-22 0 8,0 0-3</inkml:trace>
    </iact:actionData>
  </iact:action>
  <iact:action type="add" startTime="46209">
    <iact:property name="dataType"/>
    <iact:actionData xml:id="d11">
      <inkml:trace xmlns:inkml="http://www.w3.org/2003/InkML" xml:id="stk11" contextRef="#ctx0" brushRef="#br1">9082 15019 0,'0'0'1,"0"22"106,0 22-99,0 0 0,0 23-2,22-23 2,-22-22 0,0 23 0,0-1 0,0 22 0,0-43 0,0 21 6,0-22 2,-22 22-8,22-21 0,-23 21 0,1-22-2,0 0 2,0 22 0,0-21 0,0-1 8,0 0 6,44-22 126,0 0-140,44 0-2,1 0 2,-1 0 0,1 0 0,43 22 0,-21-22 0,-45 22 0,1-22-2,-1 0 2,-44 22 0,0-44 92,0 0-92,0 0 0,0-22 0,0 21 0,-22-21 0,0 0-2,22 22 10,0-23 0,-23 23 0,23 89 92,0-23-100,-22 22-2,0 1 2,22 21 0,-22-43 0,22-1 0,0-22 0,0 23 6,0-23 2</inkml:trace>
    </iact:actionData>
  </iact:action>
  <iact:action type="add" startTime="47683">
    <iact:property name="dataType"/>
    <iact:actionData xml:id="d12">
      <inkml:trace xmlns:inkml="http://www.w3.org/2003/InkML" xml:id="stk12" contextRef="#ctx0" brushRef="#br1">10566 14797 0,'-22'0'70,"-23"0"-62,-21 22 0,66 1-2,-67-23 2,23 0 0,-22 0 0,21 0 0,23 0 0,0 0 6,22 22 94,0 0-100,0 0 0,0 22 0,0-22 0,22 23 0,-22-23 0,0 0-2,22 0 2,-22 0 0,0 0 8,22-22-8,-22 23 0,23-1 0,-23 22 6,0-22 2,22-22-8,-22 22 0,22-22 14,0 0-6,0 0 0,0 0-10,0 0 2,23-22 0,-23 22 0,22-22 0,1 0 0,-1 22 0,-22 0 6,0 0 10,0 0-16,23 0 0,-45 22 0,44 0-2,-44 0 2,44 23 0,-22-1 8,0-44-8,-22 22 0,0 22-2,0 1 10,0-1-8,0-22 0,0 0 0,-22 45 0,0-45 6,0 0-6,0-22 0,0 22 0,-23 23 0,1-45 0,0 22-2,22 0 2,-45 0 0,23-22 0,-23 0 0,-43 0 0,21 0 0,-44 0-2,89 0 2,-45 0 0,-44-22 0,89 0 0,22 22 0,22-22 0,22-1 92</inkml:trace>
    </iact:actionData>
  </iact:action>
  <iact:action type="add" startTime="49127">
    <iact:property name="dataType"/>
    <iact:actionData xml:id="d13">
      <inkml:trace xmlns:inkml="http://www.w3.org/2003/InkML" xml:id="stk13" contextRef="#ctx0" brushRef="#br1">11429 15351 0,'-22'0'68,"0"0"-60,0 0 0,0 0 0,-22 22 0,-1 0 0,1 0 8,22 1-2,22-1-6,0 0 0,-22-22 0,22 44 0,0-22 6,0 23-6,0-23 8,0 0-8,0 0 0,22 0 0,0 0 6,22 1-6,1-23 0,-23 0 0,0 0 0,0 0 0,44 0-2,-21 0 2,-23 0 0,0 0 0,22-23 0,-44 1 14,23 22 11,-23-22-26,0 0 1,0 0 6,0-22 2,22 21 0,-22 1 0,0 0 6,22 22 71,-22 44-86,0-21 1,0-1 0,0 22 0,22-22 8,-22 0-10,0 0 2,22-22 0,-22 23 0,0-46 117,0-21-118,0 0-1,0 22 2,22-23 0,0-21 0,-22 22 0,45-1 8,-45 23-10,44 0 3,-22 0-1,22 0 0,-21 22 16,-1 0 21,-22 22-37,22 0 0,0 22-2,-22-22 2,44 23 0,-21-1 0,-23-22 8,0 0-8,22 1-2,-22-1 10,0 0 16,0 0-10,0 0-14,22-22 8,-22 22-8,0 0 6,0-44 56,0 0-62,22-22 0,-22 0 0,22 21-2,-22 1 2,0 0 0,22-22 0,0-1 0,1 23 0,-23-22 0,22 22 0,-22 0 6,22 22 2,0-22-8,0 22 22,0 22 24,-22 0-38,22 0-8,1-22 0,-23 22 0,22 0 6,-22 23 2,44-23-8,-44 0 0,0 0 0,0 0-2,22 0 2,-22 1 0,0 21 8,0-22 0,0 0-2,22 0-6,-22 0 16,0 1-2,0-1 18,0-44 36</inkml:trace>
    </iact:actionData>
  </iact:action>
  <iact:action type="add" startTime="52176">
    <iact:property name="dataType"/>
    <iact:actionData xml:id="d14">
      <inkml:trace xmlns:inkml="http://www.w3.org/2003/InkML" xml:id="stk14" contextRef="#ctx0" brushRef="#br1">14863 9614 0,'0'-22'101,"0"-23"-93,0 1-2,0 22 2,0-22 0,0-1 0,0-21 0,-22 22 6,-23-23-6,45 45 0,-44-22 0,44-1 8,-44 45-8,44-22 0,-45 22-2,23-22 10,-22 0-8,22 22 0,0 0 0,-23 0 0,1-22-2,-22 0 2,-1 22 1,1-23-2,-23 23 1,-22-22 0,1 22 1,-1 0-3,44 0 2,1 0-1,22 0 1,-1 0 0,1 0 0,0 22 1,-67 45-4,22-45 3,-21 45 0,87-45 0,-65 22 0,-23 45 0,23-1 0,-23 23-1,66-45 0,1 1 1,0-1 0,-23 23 0,23 0 0,0-1 0,44 23-2,-44-23 2,21-21 0,23-1 1,0-21-1,0-1 0,-22 22-1,22-21 1,0-1-2,0 0 2,0-21 0,0 43 1,22-22-2,-22 1 1,0-1 0,23 0-1,21 23 0,-44-45 1,44 22 1,-22 0-2,0 1 1,1-1 0,43 0-2,-44 23 2,45-23 0,-23 0 0,0 1 0,23-1 0,21 0 0,-43-22-2,-1 1 2,22 21 1,1-44-2,21 22 2,-21 0-2,-1 0 1,1-22-2,-1 0 2,-22 0 0,1 0 0,-1 0 0,0 0 0,-22 0 0,1 0-1,-1 0 0,-22-22 1,22 0 0,0 22 0,0-22 0,-22 0 0,45-23 1,-1 1-4,0 0 3,0-1 1,-21 1-2,-1 0 1,22-23 0,-22 1 0,0 0-2,0 21 2,-22-21 0,0-1 0,23 23 0,-1-22 0,0 43 0,-22-21-2,44 0 2,-44 22 0,45 0 0,-45-23 0,22 23 0,0 0 0,0 22-2,-22-22 2,22 22 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510">
    <iact:property name="dataType"/>
    <iact:actionData xml:id="d0">
      <inkml:trace xmlns:inkml="http://www.w3.org/2003/InkML" xml:id="stk0" contextRef="#ctx0" brushRef="#br0">15926 5848 0,'22'0'54,"0"0"-30,22 0-16,23 0 0,-23 0 0,45 0 1,66 0-4,0 0 3,-67 0 0,90 0 0,-1 0 0,0 0 0,-88 0-2,66 0 2,22 0 0,-88 0 0,-45 0 0,67 0 0,-45 0 0,0 0-2,1 0 2,-23 0 0,67 0 0,22 0 0,-89 0 0,45 0 0,66 0-2,-67 0 2,23 0 0,-44 0 0,43-22 0,-21 22 0,22 0 0,-23 0 0,-21 0-2,-1 0 2,-22 0 0,-21 0 0,-1 0 0</inkml:trace>
    </iact:actionData>
  </iact:action>
  <iact:action type="add" startTime="5618">
    <iact:property name="dataType"/>
    <iact:actionData xml:id="d1">
      <inkml:trace xmlns:inkml="http://www.w3.org/2003/InkML" xml:id="stk1" contextRef="#ctx0" brushRef="#br0">24985 5804 0,'22'0'102,"22"0"-96,23 0 2,22 0 0,21 0 0,-21 0 0,66-22 0,-111 22 0,133-22 0,-22-1-2,0 1 2,-66 0 0,22 22 0,44-22 0,-22 22 0,-89 0-2,89 0 2,-44 0 0,-45 0 0,67 0 0,-23 0 0,-21 0 0,21 0-2,45 0 2,-44 0 0,-23 0 0,1 0 0,-1 0 0,-22 0 0,23 0 0,-1 0-2,1 0 2,21-22 0,45 0 0,-44 22 0,-1 0 0,-43 0 0,21-23-2,1 23 2,-23 0 0,0 0 0,23 0 0,-23 0 0,0 0 0,-22 0 6,1 0-6</inkml:trace>
    </iact:actionData>
  </iact:action>
  <iact:action type="add" startTime="9867">
    <iact:property name="dataType"/>
    <iact:actionData xml:id="d2">
      <inkml:trace xmlns:inkml="http://www.w3.org/2003/InkML" xml:id="stk2" contextRef="#ctx0" brushRef="#br0">27045 7598 0,'22'0'46,"0"0"0,23 0-38,21 0 0,23 0 0,-45 0-2,133 0 2,-22 0 0,44 0 0,-21 0 0,65 0 0,267 22 0,-377-22-2,199 0 2,-44 22 0,0-22 0,-22 0 0,-111 0 0,110 0 0,1 0-2,-66 0 2,-68 0 0,68 0 0,-45 0-1,44 0 2,-110 0-1,-67 0-2,44 0 2,-21 0 0,-23 0 16</inkml:trace>
    </iact:actionData>
  </iact:action>
  <iact:action type="add" startTime="33894">
    <iact:property name="dataType"/>
    <iact:actionData xml:id="d3">
      <inkml:trace xmlns:inkml="http://www.w3.org/2003/InkML" xml:id="stk3" contextRef="#ctx0" brushRef="#br0">9569 11452 0,'0'-22'7,"0"44"102,0 1-102,0 21 1,0 0 0,0 0 1,0-21-4,0 21 3,0 0 0,0 1 0,0 21 0,0-44 0,0 22-2,-22-21 2,0 43 0,-1-22 0,1 1 0,0-23 1,0 22-1,0 0-3,0-21 3,0-1 0,-1-22 0,23 22 0,-22 0 0,0-22 14,66 0 127,23 0-141,-1 22-3,1-22 3,-1 22 0,1-22 0,-1 0 0,-22 0 0,1 0 0,-23 22-2,0-22 2,0 0 16,0 0 14,0 0-29,-22-22-1,23 0 8,-23-22-3,22 22 3,-22 0-8,0-1 0,22 1 9,-22 0 4,0 0-4,0 0 21,0 88 39,0 1-68,0-1-4,0 1 3,0-1 0,0-22 0,0 23 0,0-23 0,0-22 0,0 23-2,0-23 2,22-22 133</inkml:trace>
    </iact:actionData>
  </iact:action>
  <iact:action type="add" startTime="35470">
    <iact:property name="dataType"/>
    <iact:actionData xml:id="d4">
      <inkml:trace xmlns:inkml="http://www.w3.org/2003/InkML" xml:id="stk4" contextRef="#ctx0" brushRef="#br0">10477 11630 0,'0'-23'99,"0"-21"-91,44 22-2,-21 0 2,-1 0 1,0 0-1,22-1 0,0-21-1,23 22 1,-45 0 6,22 22-6,-22 0 46,1 44-46,21 45 0,-22-23 1,0 1-2,0 66 0,0-67 0,-22 0 1,0 1 1,0-23-1,0-22-1,0 23 1,0-23-2,0 44 2,0-44 0,0 1 0,-22 43 0,0-44 0,0 0 1,0 23-2,0-23 0,-23 22 0,23 0 1,-22-44 0,0 45 0,22-23 1,-1-22-1,46-22 130,-1 22-131,0 0 2,0-22-2,22-1 2,1 23-4,21 0 3,0 0 1,-21 0-1,-1 0 0,0 0-1,1-22 0,-1 22 0,22 0 1,-21 0 0,-23 0 0,22-22 0,0 22 1,23-22-2,-23 22 0,1 0 0,-23 0 10</inkml:trace>
    </iact:actionData>
  </iact:action>
  <iact:action type="add" startTime="36720">
    <iact:property name="dataType"/>
    <iact:actionData xml:id="d5">
      <inkml:trace xmlns:inkml="http://www.w3.org/2003/InkML" xml:id="stk5" contextRef="#ctx0" brushRef="#br0">9724 12981 0,'44'0'108,"1"0"-100,43-22 0,45 0-2,-44 22 2,21 0-1,-21 0 1,22 0 0,-45 0 0,1 44 1,-23 0-2,0 0 0,-44 1 0,0-1 1,0 22 0,0 23 0,-66 0 1,-1-23-4,1-22 4,22 23-2,21-67 2,1 22-2,0 0 2,22 0 115,0 23-119,0-23 4,22 22-2,0 23 2,1-23-1,-1-22 0,0 22-1,-22 1-1,0-1 3,0-22-1,-22 22-1,0 1 2,-1-45-2,-21 44 1,-22-22-1,-1 0 1,1-22 0,-1 0-1,23 0 2,0 0-1,-1 0 0,45-22-2,-44 0 1,22 0 2,0-22-1,0-1 0,0 23 0,-1 0 0</inkml:trace>
    </iact:actionData>
  </iact:action>
  <iact:action type="add" startTime="37862">
    <iact:property name="dataType"/>
    <iact:actionData xml:id="d6">
      <inkml:trace xmlns:inkml="http://www.w3.org/2003/InkML" xml:id="stk6" contextRef="#ctx0" brushRef="#br0">10942 13269 0,'22'0'30,"-22"22"-6,0 0-8,22 22-8,1 1 0,-23-1-2,0 22 2,22 1 0,-22 22 0,0-23 0,0-22 0,22 67 0,-22-45-2,22 1 2,0-1 0,-22-43 0,22 43 0,-22-44 0,45 0 0,-45 0 6,22-22-6,0 0 0,0 0 0,0 0 0,0 0 0,23 0-2,-1 0 2,0-22 8,-22 22-8,23-44 0,-23 22 0,0 0 0,0-23-2,23 23 2,-23-22 0,0-23 0,0 45 0,0-22 0,-22 0 0,22-1-2,-22 1 2,22 0 0,-22 0 0,0-1 0,23-21 0,-23 21 0,22 23-2,-22-22 2,0 0 0,0-1 0,0 23 0,0 0 0,0-22 0,0 22-2,0-1 10,0 1-8,-22 22 8,22-22-8,-23 0 14,1 22-6,22-22-8,-22 0 0,0 22-2,-22-22 10,22 22 0,-1 0-8,1 0 0,0 0-2,0 0 2,-22 0 0,-1 0 0,1 0 0,22 0 8,0 22 22,0 22-30,-1-22 0,-21 45-2,0-23 2,22 0 0,-23 1 0,23-1 0,0-22 0,0 0 0,0 0 6,22 0 2</inkml:trace>
    </iact:actionData>
  </iact:action>
  <iact:action type="add" startTime="39422">
    <iact:property name="dataType"/>
    <iact:actionData xml:id="d7">
      <inkml:trace xmlns:inkml="http://www.w3.org/2003/InkML" xml:id="stk7" contextRef="#ctx0" brushRef="#br0">8373 14421 0,'22'0'62,"44"0"-54,-21 0-2,-1 0 2,22 0 0,1 0 0,22 0 0,-23 0 0,0 0-2,23 0 2,-45 0 0,-44 22 24</inkml:trace>
    </iact:actionData>
  </iact:action>
  <iact:action type="add" startTime="39854">
    <iact:property name="dataType"/>
    <iact:actionData xml:id="d8">
      <inkml:trace xmlns:inkml="http://www.w3.org/2003/InkML" xml:id="stk8" contextRef="#ctx0" brushRef="#br0">8439 14731 0,'22'0'108,"23"0"-100,21 0 0,23 0 0,-23 0-2,111 0 2,-110 0 2,132 0-4,-88 0 4,44 0-4,0 0 0,-66 0 2,66 0 0,-22 0 0,0 0 0,-23 0 0,23 0 0,-44 0-2,-1 0 2,-21 0 0,21 0 0,-21 0 0,-1 0 0,1 0 0,-1 0 0,1 0-2,-23 0 2,0 0 0,23 0 0,-1-22 0,1 22 0,21 0 0,45 0-2,-89 0 2,89 0 0,-44 0 0,22-23 0,-67 23 0,22 0 0,-21 0-2,-1 0 2,-22 0 0,-22-22 108,-22 0-108</inkml:trace>
    </iact:actionData>
  </iact:action>
  <iact:action type="add" startTime="41868">
    <iact:property name="dataType"/>
    <iact:actionData xml:id="d9">
      <inkml:trace xmlns:inkml="http://www.w3.org/2003/InkML" xml:id="stk9" contextRef="#ctx0" brushRef="#br0">11119 15218 0,'23'-22'102,"-1"-22"-96,0 21 3,0 1-2,22-22 1,-22 0 0,23 22 0,-1-1 0,-22 1 0,0 22-2,0 45 56,1-23-54,-23 0 0,22 22 1,-22-22-2,0 0 1,0 23-2,0-23 2,0 0 0,0 0 0,0 0 1,0 1-2,0-1 1,-22 0-2,22 0 2,-23 0 0,1 0 0,0 0 0,0-22 0,0 45 0,0-23 6,0 0-6,-23 0 0,23 0 8,-22 1-8,22-23 6,0 22-6,-1-22 9,68 0 114,21 0-124,1-22 1,-45 22-1,66-23 2,1 23-2,-45-22 2,23 22-2,-23-22-1,0 22 2,1 0 0,-1 0 0,-22-22 0,0 22 54,-22-22 54,-22 0-110</inkml:trace>
    </iact:actionData>
  </iact:action>
  <iact:action type="add" startTime="44387">
    <iact:property name="dataType"/>
    <iact:actionData xml:id="d10">
      <inkml:trace xmlns:inkml="http://www.w3.org/2003/InkML" xml:id="stk10" contextRef="#ctx0" brushRef="#br0">10388 15307 0,'0'-45'116,"23"1"-109,-23 22 1,22-22-2,-22-1 2,0 1 0,0 0 8,0 66 162,0 22-172,22-22 3,0 23-2,0 21 1,-22 1 0,0-1 0,22-22 1,-22 23-4,23 21 3,-23-21 1,22-23-1,-22-22 0,22 0-1,-22 23 1,22-23 1,-22 0-4,0 0 11,0 0-8,0 0 0</inkml:trace>
    </iact:actionData>
  </iact:action>
  <iact:action type="add" startTime="45675">
    <iact:property name="dataType"/>
    <iact:actionData xml:id="d11">
      <inkml:trace xmlns:inkml="http://www.w3.org/2003/InkML" xml:id="stk11" contextRef="#ctx0" brushRef="#br0">12781 15152 0,'-23'0'23,"1"0"-15,-22 0 1,22 0-2,-22 0-1,-1 22 3,1 22-1,22-44-1,-22 44 1,-1 1 8,23-23-1,22 0-8,-22-22 1,22 22 0,0 0 8,0 0-2,0 1-6,0-1 1,0 0-1,0 0 0,0 0-1,44 0 7,-22 1 2,23-1-8,-1-22 8,0 0-8,1 0-2,-1 0 2,0 0 0,-22 0 0,45 0 0,-45 0 8,0 0-10,0-22 3,-22-1-2,0 1 2,0-22 14,0 22-9,0 0-6,0-1 0,0 1 0,0 0 1,0 0-1,0-22-3,0 22 3,0-1 1,0 1-1,0 44 83,0 23-82,0-23-2,0 22 1,0 23 0,0-45 1,0 22-2,22 0-1,-22-21 2,0-1 0,0 0 9,0-66 99,0 21-108,0 1 0,0-22-2,0-23 2,0 1 0,0 22-1,0-23 2,23 45-1,21-22-3,-44 22 4,22 22 15,-22-23-16,22 23 8,0 0-2,0 0-7,1 23 18,21-1-18,-22 22 0,0 0 1,0-21 0,45 43 0,-67-44 0,22 0 0,0 0 0,0 1 6,-22-1 1,0-44 118,0-23-127,22 23 2,-22-22 0,0 0 0,22 21 0,-22 1 0,0 0 0,23 0-2,21-22 2,-44 21 0,44 1 0,-22 0 8,1 22 22,-1 0-6,0 0-26,0 22 10,0 0-8,0 1 0,0 21 8,-22-22-2,23 22-6,-1-21 0,-22-1 0,22 22 0,-22-22 0,0 0-2,22-22 2,-22 22 0,0 1 16,0-1-16</inkml:trace>
    </iact:actionData>
  </iact:action>
  <iact:action type="add" startTime="51436">
    <iact:property name="dataType"/>
    <iact:actionData xml:id="d12">
      <inkml:trace xmlns:inkml="http://www.w3.org/2003/InkML" xml:id="stk12" contextRef="#ctx0" brushRef="#br0">7886 8794 0,'0'-22'153,"0"-22"-145,-45 0 0,1-1 0,22 23 0,-22-22 0,21-1 0,-43 23-2,22-22 2,-1 0 0,1 44 0,22-22 0,0-1 0,0 23 0,-23 0-2,23-22 2,0 0 0,-22 22 0,22 0 0,-1 0 0,-21 0 1,0-22-2,22 22-1,-1 0 2,-21 0 0,22 0 1,-22 0-1,-23 66-1,1-43 1,-23 43-2,1-22 2,21 1 0,23-23 0,-45 66 0,-21-21 0,87-23 0,-43 0 0,-1 23-2,23-23 2,22 0 0,-44 1 0,66-1 0,-45 0 0,23 1-2,-22 65 2,0-43 0,21 21 0,1 23 0,0-22 0,0-45 0,0 45-2,0-23 2,22 1 0,0-1 0,0 1 0,0-1 0,0 0 1,0 1-4,0-45 3,0 22 0,22 1 0,-22-1 0,22-22 0,0-22 0,-22 22 0,22 0-2,0 1 2,1-1 8,-1 0-8,0 0 8,22 0-10,-22 0 2,23 1 0,-1-1 0,0 0 0,0 0 0,23 0 0,44 22-2,-45-21 2,1-1 0,-1-22 0,-22 22 0,45 22 0,-23-44 0,-43 0-2,21 0 2,22 0 0,-21 0 0,-23 0 0,22 0 0,0 0 0,1 0 0,-23-22-2,44 22 2,-44-44 0,23 22 0,-1 22 0,0-45 0,1 23 0,-23-22-2,44 22 2,-22-23 0,-21 23 0,43-22 0,1 0 0,43-45-2,-88 67 2,67-67 0,-23 45 0,-21-45 0,-1 45 0,-22 0 0,-22-1-2,22 1 2,-22 22 8,0 0-8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649">
    <iact:property name="dataType"/>
    <iact:actionData xml:id="d0">
      <inkml:trace xmlns:inkml="http://www.w3.org/2003/InkML" xml:id="stk0" contextRef="#ctx0" brushRef="#br0">3234 5870 0,'44'0'155,"1"0"-148,-1 0 1,22 0 0,1 0 0,-1 0 0,1 0-2,44 0 2,-23 0 0,67 0 0,-110 0 0,65 0 0,1 0-2,0 0 2,-23 0 0,1 0 0,22 0 0,22 0 0,0 0 0,-1 0 0,-43 0-2,66-22 2,-111 22 0,67 0 0,-22 0 0,66-22 0,-45 22 0,1-22-2,-22 0 2,-67 22 0,111 0 0,-67 0 0,1-22 0,44 22 0,-45 0-2,23-23 2,-23 23 0,0 0 0,1 0 0,-1 0 0,-43 0 0,132 0-2,-67-22 2,-44 22 0,45 0 0,66 0 0,-44 0 0,22-22 0,-89 22-2,133-22 2,-22 22 0,-44 0 0,22-22 0,22 22 0,-111 0 0,67 0-2,0 0 2,-45 0 0,1 0 0,-23 0 0,-22 0 0,0 0 0,0 0 0,1 0 6,21 0 10,-22 0-8,0 0-10,0 0 2,23 0 0,-23 0 0,0 0 8,0 0-10</inkml:trace>
    </iact:actionData>
  </iact:action>
  <iact:action type="add" startTime="7087">
    <iact:property name="dataType"/>
    <iact:actionData xml:id="d1">
      <inkml:trace xmlns:inkml="http://www.w3.org/2003/InkML" xml:id="stk1" contextRef="#ctx0" brushRef="#br0">6136 7421 0,'0'-22'16,"22"22"0,22 0-8,23 0 6,-23 0-6,45-22 0,-1 22 0,-21-23 0,176 23 0,-132 0 0,66 0-2,-44 0 3,133-22-2,-89 22 1,45 0 0,110-22 0,-89 0 0,-110 22 0,133 0-2,-111 0 2,0 0 0,22 0 0,-88 0 0,-23 0 0,23 0 0,-22 0-2,-23 0 2,22 0 0,1 0 0,-23 0 0,22 0 0,45 0 0,-44 0-2,-23 0 2,45 0 0,21 0 0,-43 0 0,21 0 0,-21 0 0,-23 0-2,23 22 2,-45-22 8</inkml:trace>
    </iact:actionData>
  </iact:action>
  <iact:action type="add" startTime="10084">
    <iact:property name="dataType"/>
    <iact:actionData xml:id="d2">
      <inkml:trace xmlns:inkml="http://www.w3.org/2003/InkML" xml:id="stk2" contextRef="#ctx0" brushRef="#br0">10876 8905 0,'22'0'86,"22"0"-72,0 0-6,23 0 0,22 0 0,43 0 0,-43 0 0,22 0 0,44 0-2,0-22 2,0 22 0,22 0 0,-44 0 0,89-22 0,-90 22 0,23 0-2,-22 0 2,-44 0 0,0 0 0,-1 0 0,23 0 0,0 0 0,22 0-2,-1 0 2,-87 0 0,43 0 0,67 0 0,-110 0 0,88 0 0,-23 0-3,-21 0 4,0 0-1,-23 0 0,-22 0 0,45 0 0,22 0 0,-23 0 0,45 0-2,-22 0 2,-45 0 0,45 0 0,22 0 0,-22 0 0,44 0-2,44 0 2,-44 0 0,22 0 0,-88 0 0,177 0 0,-45 0 0,-44 0 0,23 0-2,-23 22 2,22-22 0,-21 0 0,-1 0 0,-44 0 0,-23 0 0,45 0-2,-66 0 2,44 0 0,44 0 0,-66 0 0,-23 0 0,45 0 0,-44 0-2,22 0 2,22 0 0,88 0 0,-44 0 0,-44 0 0,0 0 0,111 0-2,22 0 2,-67 0 0,-22 0 0,0 0 0,0 0 0,1 0 0,-68 22-2,68-22 2,21 22 0,-22-22 0,-22 0 0,111 0 0,-155 22 0,66-22-2,-44 0 2,66 22 0,-44-22 0,22 0 0,-44 23 0,-66-23 0,43 0 0,-43 0-2,44 22 2,-23-22 0,23 0 0,66 0 0,-44 0 0,-44 0-2,-1 0 5,-21 0-6,-1 0 3,-44 0 0</inkml:trace>
    </iact:actionData>
  </iact:action>
  <iact:action type="add" startTime="48986">
    <iact:property name="dataType"/>
    <iact:actionData xml:id="d3">
      <inkml:trace xmlns:inkml="http://www.w3.org/2003/InkML" xml:id="stk3" contextRef="#ctx0" brushRef="#br0">7775 7421 0,'-22'0'32,"0"0"6,-1 0-22,23-22-10,-22 22 2,-22 0 0,44-22 0,-44-1 0,-1 1 0,23 0 0,-22-22-2,22 22 2,0-23 0,-1 1 1,-21 22-2,44-45 1,-22 1 0,22 44-2,-22 0 2,22-45 0,0 45 0,0 0 0,0-22 0,0 22 0,-22-23 0,22 23-2,0-22 2,0-1 0,0 23 0,0 0 0,0 0 0,0-22-2,0 22 2,0-23 8,0 1-8,0 22 0,0-23 0,0 23 0,22 22-2,-22-44 2,0 22 8,0 0-8,22 0 0,0-23 0,0 23 6,0-22-6,1 22 0,-1 0 0,-22-1 0,22 1 0,0 22-2,-22-22 2,22 0 0,0 0 8,23 0 0,-23-1-10,0 23 2,22-22 0,-22 0 0,1 22 0,-1 0 0,0 0 0,0-22-2,22 0 2,-22 22 0,1 0 0,65-22 0,-66 0 0,0 22 0,23 0 0,21-23-2,1-21 2,-1 44 0,1 0 0,-23-22 0,0 0 6,23 22-6,-45-22 0,22 22 0,0 0 0,-22 0 0,23 0 0,-23 0 0,0 0-2,0 0 2,0 0 0,1 0 0,-1 0 0,0 0 0,0 0 0,22 0-2,-22 0 2,23 0 0,21 22 0,-44 0 0,45-22 1,-23 22-2,0-22-1,23 22 2,-1 0 0,1 1 0,-23 21 8,-22-22-2,0 0 10,0-22-16,-22 44 0,23 1 6,-1-23 2,0 22-8,-22-22 0,0 1 0,0 21 0,22-22-2,-22 22 2,0 1 0,22-1 0,-22 0 0,0 0 0,0-21 0,0 21 0,0 0-2,0 1 2,0-1 0,0 0 0,0 0 0,0-21 0,-22 43-2,22-44 2,0 23 0,-22-1 0,22-22 0,-22 0 8,22 0-8,0 0-2,-22 23 10,22-23 8,0 0 6,-23-22-6,23 22 84,-22 0-100,22 23-2,-22-23 2,0 22 0,22 0 0,-44 1 0,44-23 0,-22 0 0,-1 0-2,23 0 10</inkml:trace>
    </iact:actionData>
  </iact:action>
  <iact:action type="add" startTime="51426">
    <iact:property name="dataType"/>
    <iact:actionData xml:id="d4">
      <inkml:trace xmlns:inkml="http://www.w3.org/2003/InkML" xml:id="stk4" contextRef="#ctx0" brushRef="#br0">12648 8949 0,'22'0'100,"22"0"-92,-22 0 1,45 0-1,-1 0-3,23 22 3,-1-22 0,67 23 0,-88-23 0,88 22 0,66-22 0,45 44 0,-177-44-2,177 22 2,-23 0 0,-66-22 0,1 23 0,21-1 0,0-22-2,-44 22 2,-22-22 0,-22 22 0,44-22 0,-66 0 0,-1 0 0,-21 22-2,-1-22 2,23 22 0,-45-22 0,23 0 0,21 0 0,-44 0 0,45 0 0,66 0-2,-44 0 2,-23 0 0,45 0 1,-66 0-2,44 0 1,44 0 0,-45 0-2,-21 0 2,88 0 0,-22-22 0,67 22 0,-45 0 0,22 0 0,89-22-2,-111 22 2,45 0 0,-111 0 0,132 0 0,-132 0 0,155 0 0,-200 0-2,134 0 2,-45 0 0,88 0 0,-66-22 0,-66 22 0,22 0 0,22-22-2,22 22 2,-110-22 0,44 22 1,-1-23-2,-43 23 1,-1-22 0,1 22-2,21-22 2,-43 22 0,21 0 0,-22 0 0,1 0 0,-23 0 0,44 0-2,-44 0 10,0 0 8,-22-22 161</inkml:trace>
    </iact:actionData>
  </iact:action>
  <iact:action type="add" startTime="53649">
    <iact:property name="dataType"/>
    <iact:actionData xml:id="d5">
      <inkml:trace xmlns:inkml="http://www.w3.org/2003/InkML" xml:id="stk5" contextRef="#ctx0" brushRef="#br0">1949 10876 0,'0'-22'107,"45"22"-59,-23-22-42,0 22 3,45 0-1,-45 0 0,22 0-1,0 0 2,-22 0-1,23 0 0,-23 0 5,22 22-5,-22 23 0,0-23 0,23 0 0,-45 0 0,22 22-2,0-44 3,-22 23-2,0-1 2,0 0-1,0 0-1,0 0 1,0 0-1,0 23 0,0-23 1,0 0 0,0 22 0,0-22 0,-22 0 0,0-22-2,0 23 3,-1-23 7,1 0-9,22 22 148,45 0-139,-23 0-8,22 0-1,0 23 0,-21-23 1,-1 22 0,0-44 0,0 44-1,-22-22 10,22 1 4,-22-1-12,0 0-1,0 0 13,0 0-12,-22 23-1,0-45-1,0 22 1,22 0 0,-67 0 1,45 0-4,-44-22 4,43 0-1,-21 22 0,-22-22 0,21 0 0,-21 0 0,0 0-2,43 0 2,-21 0 0,22 0 0,0 0 0,22-22 0,-22 22 0,-1 0-2,46-44 110</inkml:trace>
    </iact:actionData>
  </iact:action>
  <iact:action type="add" startTime="55171">
    <iact:property name="dataType"/>
    <iact:actionData xml:id="d6">
      <inkml:trace xmlns:inkml="http://www.w3.org/2003/InkML" xml:id="stk6" contextRef="#ctx0" brushRef="#br0">3367 10788 0,'0'0'1,"22"0"9,-44 0 95,0 0-97,0 0-1,-23 0 0,1 0 1,22 0-1,0 0 2,0 0-1,-23 0 8,23 0-2,0 0 32,0 0-30,0 22-8,22 22 0,-22 1 0,0-1 0,22 0-2,0 1 2,-23-1 0,23 22 0,0-44 0,0 23 0,0-23 0,23-22 108,21 0-110,-22 0 2,0 0 0,0-22 0,23 22 0,-23 0-1,0 0 0,22 0 1,-22 0 8,0 0 14,1 0-22,-23 22 0,44 0 0,-22 0 8,-22 0 0,0 0-10,22 1 2,-22-1 0,0 0 0,0 0 0,0 0 0,0 0 0,0 23-2,0-1 2,0-22 0,-44 22 0,22 1 0,0-23 0,-23 22 0,1-22 6,22-22 2,22 23-8,-44-23 0,21 0 0,1 0-2,0 0 2,-22 0 0,22 0 0,0 0 0</inkml:trace>
    </iact:actionData>
  </iact:action>
  <iact:action type="add" startTime="56445">
    <iact:property name="dataType"/>
    <iact:actionData xml:id="d7">
      <inkml:trace xmlns:inkml="http://www.w3.org/2003/InkML" xml:id="stk7" contextRef="#ctx0" brushRef="#br0">2215 12449 0,'0'-22'84,"0"-22"-68,22 22-8,-22-1 0,23-43-2,21 44 2,-22-22 0,0-1 0,22 23 0,-21-22 0,-23 22 0,22 22-2,-22-23 2,0 46 40,22-1-42,0 22 2,-22 0 0,0 23 0,22-1 0,-22 23 0,22 44 0,-22-45-2,0 1 2,0 0 0,0-23 0,0 1 0,0-1 0,0-44 0,0 22-2,0 1 2,0-23 0,0 22 0,0-22 0,0 0 0,0 1 0,0-1-2,0 0 2,0-44 86,0-23-88,0 1 2,0 22 0</inkml:trace>
    </iact:actionData>
  </iact:action>
  <iact:action type="add" startTime="57255">
    <iact:property name="dataType"/>
    <iact:actionData xml:id="d8">
      <inkml:trace xmlns:inkml="http://www.w3.org/2003/InkML" xml:id="stk8" contextRef="#ctx0" brushRef="#br0">2791 12471 0,'0'-22'62,"44"0"-54,-44 0 0,23 0 0,21 0-2,0-45 2,23 23 0,-1-45 0,-22 67 0,45-44 0,-23 21 0,-21 23-1,-1 0 0,-22 22 9,-22 44 22,22 23-30,-22 44 0,0-23 0,0-44 0,0 45 0,0-22-2,-22-1 2,0-22 0,22 23 0,-22-23 0,0 0 0,0 1 0,-1-23 0,1 0-2,22 0 2,-22 0 0,0-22 0,-22 22 8,-1 1-8,23-1-2,-44 0 2,44 0 0,0 0 0,-23 0 0,1 23 0,22-45 0,0 22 7,66-22 108,0 0-115,1 0 0,21 0 0,0 0 0,23 0-2,-45 0 2,23 0 0,-1 0 0,-22 0 0,1-22 0,-23 22-2,0 0 2,0 0 16,0 0 22</inkml:trace>
    </iact:actionData>
  </iact:action>
  <iact:action type="add" startTime="58707">
    <iact:property name="dataType"/>
    <iact:actionData xml:id="d9">
      <inkml:trace xmlns:inkml="http://www.w3.org/2003/InkML" xml:id="stk9" contextRef="#ctx0" brushRef="#br0">1041 13424 0,'0'0'1,"22"0"14,1 0-1,-1 0 2,22 0-8,-22 0 0,23 22-2,-1-22 2,22 0 0,1 0 0,43 0 0,1 22 0,-44-22 0,43 0 0,-43 0-2,21 0 2,-43 0 0,-1 0 0,-22 0 46</inkml:trace>
    </iact:actionData>
  </iact:action>
  <iact:action type="add" startTime="59255">
    <iact:property name="dataType"/>
    <iact:actionData xml:id="d10">
      <inkml:trace xmlns:inkml="http://www.w3.org/2003/InkML" xml:id="stk10" contextRef="#ctx0" brushRef="#br0">1728 13047 0,'-22'0'84,"22"22"-76,0 23 0,0 21 0,0-22 0,0 23 0,0-1-2,0 1 2,0-23 0,0 23 0,0-23 0,0-22 0,0 22 0,0 1-2,0-23 2,-22 0 0,0 0 0,22 0 0,66-22 192,-22 0-192,1 0 0,-1 0 0,44 0 0,-21 0-2,44-22 2,-45 0 1,67 0-2,0 0 2,-44 0-2,-23 22 1,-22-23 0,23 23-2,-1-22 2,1 0 0,-1 22 0,1 0 0,43-22 0,1 0 0,-45 22-2,-21 0 2,65-22 0,-65 22 0,-23 0 0,0 0 0,0 0 0,0 0 14,1 0-14,-1 0 0,0 0 8,44-23-8,-44 23-2,1 0 2,21 0 0,0 0 0,-22 0 0,0 0 0,1 0-2,-1 0 2,0 0 0,0 0 116</inkml:trace>
    </iact:actionData>
  </iact:action>
  <iact:action type="add" startTime="62792">
    <iact:property name="dataType"/>
    <iact:actionData xml:id="d11">
      <inkml:trace xmlns:inkml="http://www.w3.org/2003/InkML" xml:id="stk11" contextRef="#ctx0" brushRef="#br0">2858 14000 0,'22'0'46,"0"0"-23,22 22-17,-22-22 3,23 22-2,21 0 1,-44-22 0,45 45 0,-23-45 0,22 44-2,-21-44 2,-1 22 0,45-22 0,-45 22 0,0-22 0,-22 22 0,-22 0 52,0 1-52,0-1 0,0 44 1,0-21-1,0-1-1,-22 0 1,22 0-2,0 1 2,0-23 0,-22 22 0,22-22 0,-22 23 0,22-23 0,0 0 1,0 0-4,0 0 11,0 0 30,0 1-38,0-1 39</inkml:trace>
    </iact:actionData>
  </iact:action>
  <iact:action type="add" startTime="63618">
    <iact:property name="dataType"/>
    <iact:actionData xml:id="d12">
      <inkml:trace xmlns:inkml="http://www.w3.org/2003/InkML" xml:id="stk12" contextRef="#ctx0" brushRef="#br0">3456 14487 0,'22'0'92,"22"0"-84,23 0 0,-45 0-1,44 0 2,-22 0-2,1 0-1,-23 0 3,0 0-2,-66 0 80,-23-44-81</inkml:trace>
    </iact:actionData>
  </iact:action>
  <iact:action type="add" startTime="65324">
    <iact:property name="dataType"/>
    <iact:actionData xml:id="d13">
      <inkml:trace xmlns:inkml="http://www.w3.org/2003/InkML" xml:id="stk13" contextRef="#ctx0" brushRef="#br0">2459 14088 0,'0'45'70,"22"-1"-64,-22 22 2,0 23 0,0-22 0,0 21 0,0-44 0,-44 45 0,44-23 0,-22-21-2,-1 21 2,1-21 0,22-1 0,-22-22 0,0 0 0,22 0-2,0 0 2,-22-22 0,0 23 8,22-1 0,-22-22-8,-1 0 6,23-22 86,23 22-84,-1 0-8,44 0 0,23 0 0,22 0 0,21 22-2,-43 0 2,0 0 0,-23-22 0,1 22 0,-45-22 0,0 0 0,-22-44 84,0 0-76,0 21-8,0-21-2,0 22 2,0-22 0,0-23 0,-22 23 0,22 22 0,-22 44 122,22 44-122,-23 1 0,1-23 0,22 45 0,0-23 0,-22 1 3,22-23-8,0 0 5,0 1 0,-22-1 0,22 0 0,0-66 92,0 0-84,0 0-8</inkml:trace>
    </iact:actionData>
  </iact:action>
  <iact:action type="add" startTime="67076">
    <iact:property name="dataType"/>
    <iact:actionData xml:id="d14">
      <inkml:trace xmlns:inkml="http://www.w3.org/2003/InkML" xml:id="stk14" contextRef="#ctx0" brushRef="#br0">4497 14620 0,'-22'0'78,"-1"0"-64,1 0-6,22 22 0,-22-22 0,22 22 0,-22 0 8,0 1-2,0-23-6,-1 44 0,1-44 0,22 44 0,-22-22 0,22 1-2,-22-23 2,22 22 0,0 0 8,0 0 0,0 0-10,0 0 2,0 23 8,0-23 0,22 0-8,-22 0 0,0 0 6,22-22-6,-22 22 8,22-22-8,23 22 6,-45 1-6,44-23 0,-22 0 0,0 22 0,1-22 0,-1 0 0,0 0-2,0 0 10,0 0 8,0-22-2,0 22-6,-22-23-8,0 1 8,23 0-2,-23 0-6,0 0 8,0 0-8,0 0 6,0-1 2,0 1-7,0 0-2,0 0 17,0 0-2,0 66 78,22 0-92,-22-21 0,0 21 0,22 0 0,-22 0 0,0 1-2,0-1 10,0-22 8,0-66 106,0-23-122,0 45 0,0-44 0,22 22 0,0-23 0,22 1 0,-21-23-2,21 45 2,0-23 0,1 23 0,-23 0 0,0 22 0,0-1 0,0 23 6,0 45 40,-22-23-46,45 0 0,-45 0 0,0 0 0,22 0 0,-22 1-2,0-1 2,0 22 0,22-44 0,-22 22 0,0 0 0,0 1 0,0-1 0,0 0-2,0 22 10,0 0-8,0 1 0,0-23 0,0 0-2,0 0 2,0 0 8,0 0-8,0-66 116,0 0-116,22 0-2,0-23 3,0-44-2,23 67 2,-45 0-2,44-1 1,-44 1 0,22 0-2,0 22 2,-22 0 0,22 22 0,1 0 47,-1 22 23,-22 0-65,0 0-5,0 0 8,0 22 0,0-21-8,0 21-2,0 22 2,0-21 0,0-1 0,0-22 0,0 22 0,0 1 1,0-23-4,0 0 4,0 0-2,0 0 18,0 0 5</inkml:trace>
    </iact:actionData>
  </iact:action>
  <iact:action type="add" startTime="71239">
    <iact:property name="dataType"/>
    <iact:actionData xml:id="d15">
      <inkml:trace xmlns:inkml="http://www.w3.org/2003/InkML" xml:id="stk15" contextRef="#ctx0" brushRef="#br0">14021 10832 0,'0'-22'75,"0"0"-59,0 0-8,-22-23 0,0 1 0,-45 0 0,23-45-2,-45 45 2,-44-67 0,89 45 0,-89-67 0,45 88 0,21-21 0,-21 0-2,43 66 2,-21-67 0,-1 45 0,23 22 0,-22-22 0,21 22 0,1 0 0,22 0-2,-22 0 2,-23 44 0,45-22 0,-44 23 0,-1 21 0,23 0-2,-45 23 2,45-22 0,-111 65 0,44-21 0,67-66 0,-67 87 0,0 46 1,23-23-4,21-89 3,-21 133 0,43-110 0,1 44 1,0-22-2,-1 66 1,23-44-2,0-45 2,22-21 0,0-1 0,0 23 0,0-23 1,0-21-2,0 21 1,0-44-2,22 45 2,-22-45 0,22 22 0,1-22 0,-1 23 0,-22-1-2,44-22 2,-44 0 0,22 23 0,0-23 1,1 0-2,-1 0 1,22 22-2,-22-21 2,0-1 0,0 0 0,1 0 0,21 0 0,-22-22 0,22 22 0,-22-22 7,45 22-7,-23 1-1,1-1 1,21-22 0,0 0-2,-21 22 2,21 0 0,-22-22 0,45 22 0,-45-22 0,1 0 0,-1 0 0,0 0-2,23 0 3,-23 0-2,0 0 2,1 0-1,-23 0-1,22-22 1,0 22-2,1-22 2,-23 0 0,22 0 0,23-23 0,-45 45 0,22-44 0,0 22-2,23-22 2,-45 21 0,22-21 0,0 22 0,-21-22 0,21 21 0,-44-21 0,44 22-2,-44 0 2,45-22 0,-23 21 0,-22-21 0,22 0 0,0-23 0,-22 23-2,22-45 2,-22 67 0,0-66 0,0 21 0,0 1 1,22 21-2,-22 23-1,22-22 2,-22 22 0,23-45 0,-23 45 0,22 0 1,-22 0 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825">
    <iact:property name="dataType"/>
    <iact:actionData xml:id="d0">
      <inkml:trace xmlns:inkml="http://www.w3.org/2003/InkML" xml:id="stk0" contextRef="#ctx0" brushRef="#br0">18141 6025 0,'22'0'92,"44"0"-85,23-22 1,66 22 0,0-22 0,111 22-2,-155 0 2,154 0 0,1 0 0,-22 0 0,-133 0 0,154 0 0,-110 0 0,89 0-2,-111 0 2,133 0 0,-111 0 0,-89 0 0,45 0 0,44 22 0,-66-22-2,-23 0 2,-44 0 0,45 0 0,-1 22 0,45-22 0,-45 0-2,23 0 2,0 23 0,-23-23 0,0 0 0,1 22 1,-23-22-2,1 0-1,-45 22 2,22-22 0</inkml:trace>
    </iact:actionData>
  </iact:action>
  <iact:action type="add" startTime="7183">
    <iact:property name="dataType"/>
    <iact:actionData xml:id="d1">
      <inkml:trace xmlns:inkml="http://www.w3.org/2003/InkML" xml:id="stk1" contextRef="#ctx0" brushRef="#br0">16147 7177 0,'22'0'108,"1"0"-100,21 0 0,22 0 0,1 0 0,21 22-2,45-22 2,-66 23 0,88-1 0,22 0 0,22 0 0,23 0 0,-45 0-2,67 0 2,88 23 0,-88-1 0,-112-44 0,134 22 0,-133-22 0,67 22 0,-68-22-2,90 0 2,-156 0 0,89 0 0,45 0 0,-112 22 0,67-22-2,-22 0 2,-66 0 0,44 0 0,21 0 0,-43 0 0,66 0 0,-44 0 0,-23 0-2,45 0 2,-22 0 0,44 0 0,0 0 0,44 0 0,-43 0 0,65 0-2,-44 0 2,23 23 0,-1-23 0,-44 0 0,66 0 0,-132 0 0,221 0-2,-199 0 2,177 0 0,-22 0 0,-200 0 0,200 0 0,22 0 0,0 0-2,-22 0 2,-89 0 0,111 0 0,44 0 0,-133 44 0,45-44 0,-67 0-2,178 0 2,-178 0 0,22 0 0,-44 0 0,-88 0 0,21 0 0,-44 0-2,1 0 2</inkml:trace>
    </iact:actionData>
  </iact:action>
  <iact:action type="add" startTime="25795">
    <iact:property name="dataType"/>
    <iact:actionData xml:id="d2">
      <inkml:trace xmlns:inkml="http://www.w3.org/2003/InkML" xml:id="stk2" contextRef="#ctx0" brushRef="#br0">6246 12161 0,'0'45'130,"0"-23"-122,0 22 0,0 0 0,0-22 0,0 23-2,0-23 2,0 44 0,0-43 0,0 21 0,0 0 0,-22-22 0,22 0-2,0 1 2,0-1 0,0 22 8,0-22-8,0 0 0,0 0 0,0 23-2,0-23 2,0 0 0,0 0 0</inkml:trace>
    </iact:actionData>
  </iact:action>
  <iact:action type="add" startTime="26675">
    <iact:property name="dataType"/>
    <iact:actionData xml:id="d3">
      <inkml:trace xmlns:inkml="http://www.w3.org/2003/InkML" xml:id="stk3" contextRef="#ctx0" brushRef="#br0">6180 12139 0,'22'0'138,"0"0"-130,23 0 0,-23 22 8,0-22-10,0 0 10,0 0 22,0 0-22,1 0-8,-1 0 8,-22 22-8,22-22 106</inkml:trace>
    </iact:actionData>
  </iact:action>
  <iact:action type="add" startTime="27461">
    <iact:property name="dataType"/>
    <iact:actionData xml:id="d4">
      <inkml:trace xmlns:inkml="http://www.w3.org/2003/InkML" xml:id="stk4" contextRef="#ctx0" brushRef="#br0">6069 12538 0,'0'22'54,"0"0"-46,67-22 0,-45 0 0,22 0 0,-22 0 0,23 22-2,-1-22 2,22 0 0,-21 22 0,-23-22 0,22 0 0,-22 0 0</inkml:trace>
    </iact:actionData>
  </iact:action>
  <iact:action type="add" startTime="28079">
    <iact:property name="dataType"/>
    <iact:actionData xml:id="d5">
      <inkml:trace xmlns:inkml="http://www.w3.org/2003/InkML" xml:id="stk5" contextRef="#ctx0" brushRef="#br0">6025 12959 0,'22'0'24,"22"22"-10,1 0-6,43 0 1,-21-22-2,-1 0 1,23 0 0,-23 0 0,-21 0-2,-1 0 2,-22 0 0,-22 22 8</inkml:trace>
    </iact:actionData>
  </iact:action>
  <iact:action type="add" startTime="29391">
    <iact:property name="dataType"/>
    <iact:actionData xml:id="d6">
      <inkml:trace xmlns:inkml="http://www.w3.org/2003/InkML" xml:id="stk6" contextRef="#ctx0" brushRef="#br0">16457 12494 0,'0'22'70,"0"0"-62,0 44 0,0-21 0,0 21-2,0 0 3,0 1-1,-22-1 0,22 1 0,-22-23-1,22 23 1,-22-1-2,22-44 2,0 0 0,0 0 0,0-66 116,0 0-116,0 22 0,22-23 0,-22 1-2,0-22 2,22 21 0,23 1 0,-45-22 0,22 43 0,0-21-2,0 0 2,0 22 0,0-23 0,0 1 0,1 44 0,-23-44 0,22 44 0,-22-22 6,22 22-6,0 0 0,-22-22 8,22 22 31,0 0-18,1 0-5,-1 22-2,-22 0-13,0 0-2,0 22 1,0 1 0,0-1 1,22 0-2,-22 45-1,0-67 2,0 44 0,0-21 0,0 21 0,0-22 0,0-21 6,0-1-6,0 0 8,0 0 38,0 0-30,22-44 52,0 0-68,-22-22 0,0 21 0,44-21 0,-21 0 1,-1-23-4,0 23 3,0 0 0,-22 22 1,22-23-2,-22 23 9,0 0-10,22 0 3,0 22-1,-22-22 0,0 0-1,23-1 1,-23 1 7,22 22-8,0-22 9,0 0 14,-22 0-14,22 22 62,-22 22-70,0 0 6,22 0 2,-22 0-8,23 1 0,-23-1 8,0 22-10,0-22 2,0 22 0,0 1 0,0-1 0,0 0 0,0 1 0,0-23-2,0 22 2,0 0 0,0 1 0,0-1 0,0 0 0,0 1 0,0-23-2,0 22 2,0-22 0,0 0 0,0 1 0,0-1 14</inkml:trace>
    </iact:actionData>
  </iact:action>
  <iact:action type="add" startTime="32512">
    <iact:property name="dataType"/>
    <iact:actionData xml:id="d7">
      <inkml:trace xmlns:inkml="http://www.w3.org/2003/InkML" xml:id="stk7" contextRef="#ctx0" brushRef="#br0">7243 13202 0,'22'0'99,"23"0"-90,21 0-2,1 0 1,21-22-2,45 22 2,0-22 0,-22 22 0,-23 0 0,-43 0 0,43 0 0,1 0-2,66 0 2,-89 0 0,-21 0 1,65 0-2,1-22 1,-44 22 0,21 0-2,23 0 2,-23 0 0,45 0 0,-66 0 0,44 0 0,-23 0 0,89 0-2,-66 0 2,-22 0 1,177 0-2,-200 0 1,89 0 0,22 0 0,-44 0-2,-22 0 2,44 0 1,-44 0-2,22 0 2,-23 0-2,23 0 1,-89 0 0,67 0-1,0 0 0,22 0 2,-67 0-1,45 0-1,0 0 1,44 0-1,-67 0 1,68 0 0,21 0-1,0 0 1,0 0 0,-22 0 1,-22 0-2,-44 0 0,88 0 0,-22 0 1,-89 0 0,45 0 1,22 0-1,-22 0-1,22 22 0,-45-22 0,67 0 1,-66 0 0,-23 0 1,1 0-2,-45 0 2,44 0-3,23 0 2,-67 0-1,22 0 1,23 0 1,-1 0-2,-21 0 2,43 0-3,-43 0 2,-1 0 0,0 0 0,-22 0 0,0 0 0,1 0 14,-1 0 26,0 0-34,0 0-6,0 0 0,22 0-1,-21 0 1,43 0-2,0 0 2,45 0 1,-22 22-1,44 0 0,-45 0 0,1 1 0,-45-23-1,23 0 0,-1 22 1,-44-22 8</inkml:trace>
    </iact:actionData>
  </iact:action>
  <iact:action type="add" startTime="34604">
    <iact:property name="dataType"/>
    <iact:actionData xml:id="d8">
      <inkml:trace xmlns:inkml="http://www.w3.org/2003/InkML" xml:id="stk8" contextRef="#ctx0" brushRef="#br0">10521 13535 0,'-22'0'22,"22"22"2,-22-22-16,0 22 0,0 0-2,0 22 2,-1-21 0,-21 21 0,44-22 0,-66 22 0,44 23 0,-23-23-2,23 0 2,-22 1 0,44-1 0,-22 0 8,22 1-8,0-23 0,0 0-2,0 0 2,0 0 8,0 0-8,22-22 8,22 22-2,23-22-6,-23 0 0,0 0 8,-22 0-8,23 0-2,-23 0 2,0 0 0,44-22 0,-43 22 0,-23-22 0,44 0 0,-22 0 0,0 22-2,0-44 2,0 44 0,-22-23 0,0 1 14,0 0 18,-44 22-24,0 0-10,0-22 2,-1 22 0,-43 0 0,21-22 0,23 22 0,-23 0 0,45 0-2,0 0 2,0 0 46</inkml:trace>
    </iact:actionData>
  </iact:action>
  <iact:action type="add" startTime="35638">
    <iact:property name="dataType"/>
    <iact:actionData xml:id="d9">
      <inkml:trace xmlns:inkml="http://www.w3.org/2003/InkML" xml:id="stk9" contextRef="#ctx0" brushRef="#br0">10876 13579 0,'0'22'33,"0"0"-28,0 23 3,0-23 0,0 0 0,0 0 0,0 44 0,0-21-2,0-1 2,0-22 0,0 22 0,0 1 0,0-23 0,0 0 0,0 0 0,0 0 14,0 1 8,22-23-14,0 0 0,44 0-8,-43-23 0,21 1 0,0 0-2,1 0 2,-23 0 0,0 0 0,22-1 0,-22-21 0,0 0 6,1 22-6,-1 0 0,-22-1 0,0 1 0,0 0 0,0 0 0,0 0-2,0 0 2,0 0 0,0-23 0,0 23 0,0 0 0,-22 0 6,-1 0-6,1-1 0,22 1 8,-22 22-8,0 0 0,22-22 0,-22 22-2,0 0 2,0 0 8,-1 0 0,1 0-2,0 0 2,-22 0 0,22 0-8,-1 22 0,-21-22-2,22 22 2,0 1 0,0-23 8,22 22 0,-22-22 14,22 22-22,0 0 0,-23-22 6,23 22-6</inkml:trace>
    </iact:actionData>
  </iact:action>
  <iact:action type="add" startTime="36936">
    <iact:property name="dataType"/>
    <iact:actionData xml:id="d10">
      <inkml:trace xmlns:inkml="http://www.w3.org/2003/InkML" xml:id="stk10" contextRef="#ctx0" brushRef="#br0">11452 13911 0,'0'22'6,"0"0"10,22 23-8,-22-1 8,22 0-10,-22-21 2,0 21 0,0-22 0,0 0 0,0 0 0,0 0 6,0-44 96,0-22-104,22 0 3,0-1-2,0 23 1,1-22 0,-1-23 0,0 45 0,-22 0-2,22 0 2,0 0 0,0 0 0,0 22 70,-22 44-70,0-22-2,23 22 2,-23-21 0,0-1 0,22 0 0,-22 22 0,0-22-2,0 1 2,0-1 0,0 22 0,0 0 0,0-22 0,0 1 0,0-1 14,0-67 40,44 1-54,0-22 0,-22 21 0,1-21 0,-1 22-2,44-23 2,-21-21 0,-1 43 0,-22 23 0,-22 0 0,22 22 0,-22-22-2,0 44 34,0 22-32,0 23-2,0-1 2,0 1 0,0 21 0,0-66 0,0 23 1,0 21-2,0-22 2,0-21-4</inkml:trace>
    </iact:actionData>
  </iact:action>
  <iact:action type="add" startTime="39707">
    <iact:property name="dataType"/>
    <iact:actionData xml:id="d11">
      <inkml:trace xmlns:inkml="http://www.w3.org/2003/InkML" xml:id="stk11" contextRef="#ctx0" brushRef="#br0">7265 11187 0,'23'0'154,"-1"0"-147,0 0 1,0 0 0,22 0 0,1 0 0,-23 0 0,22 0-2,-22 0 3,22 0-2,-21 0 1,-1 0 1,22 0-2,-22 0 1,23 0 0,-23 0-1,0 0 1,0 0-1,0 0 1,22 0 1,1 0-1,-23 0-1,22 0 0,-22 0 0,45 0 2,-23 0-2,-22 0 2,23 0-2,-23 0 0,22 0 1,-22 0 0,0 0 0,0 0-1,23 0 1,-1 0 0,0 0 0,-22 0-2,45 0 2,-23 0 8,-22 0-8,23 0 0,21 0 0,-44 0-2,0 0 2,1 0 0,21 0 0,-22 0 0,0 0 0,0 0 0,-44-23 130,0 23-129,-22-22-1,22 0-1,-1 22-1,1 0 2,0-22 0,-22 0 0,-23 0 1,45 0-2,0 22 2,0-23-3,0 23 1,-23-22 2,23 22 6,0 0 2,22-22 20,-22 22-29,44 0 131,0 22-132,23 23 1,21-45 0,-22 44 1,-22-44-2,23 22-1,21 0 2,-44 0 1,1-22-1,-23 22 61,22-22-61,-22 23 0,0 21 15,22-44-16,-22 22 1,22 0 8,-22 0-2,22 0-6,-44 1 78,0-23-78,0 0-2,-23 22 2,-21 0 0,22-22 0,-1 22 1,1-22-2,22 22 1,0-22-1,0 0 1</inkml:trace>
    </iact:actionData>
  </iact:action>
  <iact:action type="add" startTime="42239">
    <iact:property name="dataType"/>
    <iact:actionData xml:id="d12">
      <inkml:trace xmlns:inkml="http://www.w3.org/2003/InkML" xml:id="stk12" contextRef="#ctx0" brushRef="#br0">16236 12139 0,'-22'0'31,"0"0"-16,-1 0 17,-21 22-17,22-22 0,-22 22-8,-1 1 2,23-23-2,-22 0 2,22 22-1,0-22 0,0 0-2,-23 22 2,23-22 0,0 0 0,0 0 0,0 0-1,-1 0 16,1 0-7,0 0-8,0 22 0,-22-22 0,-1 0-2,45 22 1,-44-22 2,22 0-2,-22 0 1,22 0 1,-23 0-1,1 0-3,0 0 4,-1 0-1,23 0 0,0 0 0,0 0 0,0 0 0,0 0 6,-23 0-6,23 0 8,-22 0-8,22 0 8,0 0-2,-1 0 10,1 0-16,22-22 114,22 22-115,1-22 2,-1-22-2,0 21 2,22-21-1,-22 44 0,0-22-2,23 0 2,-23 22 0,0-22 0,22-1 0,-21 1 0,21 0 0,0 0-2,23-22 2,-45 44 16,-67 22 76,1 22-84,22-44-8,0 44-2,-45-21 2,45-1 0,0 0 0,-22 22 0,22-44 0,-23 22 0,23 1-2,0-1 2,22 0 0,-22-22 54,22 22-30,0 0 106,0 0-130,0 0 22,0 1 2,44-23-16,-22 22-10,-22 0 2,45-22 0,-23 0 0,22 0 0,-22 0 0,23 22 0,-1-22-2,0 22 2,0-22 0,1 22 0,21-22 0,-22 23 0,1-23 0,-23 22-2,0-22 10</inkml:trace>
    </iact:actionData>
  </iact:action>
  <iact:action type="add" startTime="51582">
    <iact:property name="dataType"/>
    <iact:actionData xml:id="d13">
      <inkml:trace xmlns:inkml="http://www.w3.org/2003/InkML" xml:id="stk13" contextRef="#ctx0" brushRef="#br0">22615 10965 0,'0'22'92,"-22"23"-84,0-1 0,0 22 0,-1-44 0,1 23-2,0 21 2,0 1 0,22-23 0,0 0 3,0-22-6,0 1 3,0 43-3,0-44 4,0 0-2,22 0 2,-22 1 7,22-23-8,-22 22 6,22-22-6,1 22 0,21 0 0,-22 0 0,0-22 0,22 0-2,45 22 2,-45 1 0,1-23 0,21 22 0,23-22 0,-45 0 0,0 0-2,-44-22 34,22 22-18,-22-23-14,0 1 0,0 0 0,0 0 8,0 0-8,0 0 6,0-1-6,0 1 8,-22 22 14,0 0-22,0 0 8,0-22 0,0 22-2,0 0 2,-23 0 0,23 0-8,-44 0-2,44 0 2,-1 22 0,-21-22 0,22 0 8,22 22-8,-22-22 6,0 0-6,22 23 0,-23-23 0</inkml:trace>
    </iact:actionData>
  </iact:action>
  <iact:action type="add" startTime="52964">
    <iact:property name="dataType"/>
    <iact:actionData xml:id="d14">
      <inkml:trace xmlns:inkml="http://www.w3.org/2003/InkML" xml:id="stk14" contextRef="#ctx0" brushRef="#br0">23435 11054 0,'-23'0'30,"23"22"-22,0 0 0,0 0 0,0 0 8,0 0-10,0 1 2,23-1 0,-23 0 8,44 0-8,-44 22-2,22-22 2,0 1 0,0 21 0,0-22 0,1 22 0,-1 1 0,0-23-2,0 0 2,0 0 0,-22 0 0,22-22 0,0 22 8,1-22-2,-1 0-6,0 0 8,22 0-8,-22 0 0,1-22 0,43 22-2,-44-22 2,0 0 0,23 0 0,-45 0 0,44 0 0,-44-1 0,22-21-2,0 22 2,-22 0 0,0-23 0,22 1 0,-22 22 0,0 0 0,0 0-2,0 0 2,0-1 8,0 1-8,0 0 8,-22 0-10,0 0 10,0 22-8,0 0 0,22-22 0,0 0 0,-22 22-2,-1 0 2,23-23 0,-22 23 0,0-22 8,-22 22 0,22 0-2,0 0-6,-1-22 0,1 22 0,0 0 6,0 0 10,0 0-16,-23 0 0,23 0 0,-22 0 0,22 0-2,0 0 2,-23 0 0,23 0 8,0 0 0,0 22-10,0-22 2,22 22 0,-22-22 8,0 23-8,22-1 14</inkml:trace>
    </iact:actionData>
  </iact:action>
  <iact:action type="add" startTime="56398">
    <iact:property name="dataType"/>
    <iact:actionData xml:id="d15">
      <inkml:trace xmlns:inkml="http://www.w3.org/2003/InkML" xml:id="stk15" contextRef="#ctx0" brushRef="#br0">22947 12006 0,'0'22'103,"0"0"-98,-22 23 3,0-1 0,0 23 1,0-23-2,0 22 1,-1 1 0,23-45-2,0 22 10,0 1-8,0-23 0,0 0 0,0 0 6,0 0 18,23 0-24,-23 0 0,22 1-2,22-1 2,0 0 0,1 0 0,-1 0 0,0-22 0,-22 0 0,0 0 0,23 0-2,-23 0 2,22 0 0,-22 0 0,0-22 0,23 22 6,-45-22-6,0 0 54,0 0-54,-22 22 0,-23-23 0,1 23 0,0-22 0,-23 22-2,-21-22 2,21 22 0,1 0 0,22-22 0,21 22 0</inkml:trace>
    </iact:actionData>
  </iact:action>
  <iact:action type="add" startTime="57387">
    <iact:property name="dataType"/>
    <iact:actionData xml:id="d16">
      <inkml:trace xmlns:inkml="http://www.w3.org/2003/InkML" xml:id="stk16" contextRef="#ctx0" brushRef="#br0">23745 12161 0,'0'45'53,"0"-23"-45,22 44 0,-22-44 0,0 23 0,0 21 0,0-44 0,0 23-2,22-1 3,-22-22-2,22 0 1,-22 22 0,0-21 8,22-1-8,0 0-2,1 0 10,-1-22 0,22 0-8,0 0-2,-22 0 2,23 0 0,-1 0 0,22-22 0,-43 22 0,-1-44 8,0 44-10,0-23 2,-22 1 0,22-22 0,-22 22 0,22 0 0,-22-23 0,0 1-2,0 22 2,0-22 0,0-1 0,0-21 0,0 22 0,-44-1 0,44 1-2,-22 0 2,0 21 0,-23 1 0,23-22 0,0 22 0,22 0 0,-22 22-2,22-22 2,-22 22 0,0-23 16,0 23-2,-1 0-6,-21 0-8,22 0 0,-44 23 0,21 21-2,1-22 2,-23 22 0,1 1 0,44-23 0,-67 22 0,45 0 0,22 1-2,0-45 2,22 22 0,0 0 0,0 0 8</inkml:trace>
    </iact:actionData>
  </iact:action>
  <iact:action type="add" startTime="58939">
    <iact:property name="dataType"/>
    <iact:actionData xml:id="d17">
      <inkml:trace xmlns:inkml="http://www.w3.org/2003/InkML" xml:id="stk17" contextRef="#ctx0" brushRef="#br0">21508 12892 0,'22'0'37,"44"0"-29,1 0 0,21 0 1,1-22 2,-67 22-7,111 0 5,-67-22-4,1 22 3,-1 0 1,23-22 2,-1 0-7,-21 22 4,-1 0 0,1-23 0,-89 23 68</inkml:trace>
    </iact:actionData>
  </iact:action>
  <iact:action type="add" startTime="59441">
    <iact:property name="dataType"/>
    <iact:actionData xml:id="d18">
      <inkml:trace xmlns:inkml="http://www.w3.org/2003/InkML" xml:id="stk18" contextRef="#ctx0" brushRef="#br0">22128 12449 0,'0'22'38,"0"1"-31,0-1 1,0 22 0,0 0 0,0 23 1,0-1-4,0 1 3,22-23 0,-22 22 0,22 1 0,-22-23 0,0 0 1,22 1-3,-22-1 1,0 0 1,0-22 0,0 1 1,22-23 107,-22 22-108,45-22 0,-1 0-2,0 0 1,23 0 1,43 0 1,1 0-1,22 0 0,155 0-3,-22-22 4,-111 22-1,354-45 0,-221 1 0,-88 22 0,43 0 0,23-23-2,-133 45 1,-44-22 1,-1 22 1,23-22-2,-45 22 2,-21 0-1,-23 0-2,0 0 2,0 0 0,0 0 16,0 0-17,23 0 8,-23 0-8,44 0 2,-21-22-2,-23 22 2,0 0-1</inkml:trace>
    </iact:actionData>
  </iact:action>
  <iact:action type="add" startTime="62459">
    <iact:property name="dataType"/>
    <iact:actionData xml:id="d19">
      <inkml:trace xmlns:inkml="http://www.w3.org/2003/InkML" xml:id="stk19" contextRef="#ctx0" brushRef="#br0">24409 13645 0,'0'23'70,"0"21"-62,0-22-2,0 22 2,0-22 0,0 1 0,0 21 0,0 0 0,0-22 0,0 23-2,0-23 2,0 22 0,0-22 0,0 0 0,0 45 0,0-23 0,0 0 0,0-21-2,0-1 2,22-22 0,-22 22 0,22-22 16,1 0-18,-1 0 10,22 0-8,-22 0 8,22 0-8,-21 0-2,-1 0 2,22 0 0,-22-22 0,23 0 0,-1-1 0,-44 1 0,22 0 1,-22 0 4,0 0-5,0 0 0,0 0 0,0-1 0,0 1-2,0 0 2,0 0 0,0 0 0,0 0 0,0-1 0,0 1 0,0-22-2,-22 0 2,22-1 0,-22 1 0,22 22 0,-22-22 0,22 22 0,-23-23 6,1 23 2,0 0 0,22 0-2,-22 22 2,22-22 0,-22 22-8,22-23 0,-45 23 0,23-22-2,0 22 2,0-22 0,0 22 0,0 0 16,0 0-10,-1 0 10,23 22-16,0 0 0,-22 1-2,0-1 2,22 0 0,0 0 0,0 0 0,-22 0 0,22 1 6,0-1-6</inkml:trace>
    </iact:actionData>
  </iact:action>
  <iact:action type="add" startTime="64813">
    <iact:property name="dataType"/>
    <iact:actionData xml:id="d20">
      <inkml:trace xmlns:inkml="http://www.w3.org/2003/InkML" xml:id="stk20" contextRef="#ctx0" brushRef="#br0">22947 14199 0,'0'-22'100,"45"-22"-92,-23-23 0,0-21 0,22 21 0,0 1 0,-21-1 0,-1 45-2,-22 0 2,22 0 0,0 88 117,-22-21-118,0 21 1,0-22-2,0 23 2,0-1 0,22 1 0,-22-1 0,0 1 0,0-45 0,0 44-2,22-21 2,-22-1 0,0 0 0,22-44 0,-22 22 0,0 0 14,0 1-14,0-1 39,0 22-31,0-22 0,0 0-9,23 23 1,-23-23 6,0 0 2</inkml:trace>
    </iact:actionData>
  </iact:action>
  <iact:action type="add" startTime="65747">
    <iact:property name="dataType"/>
    <iact:actionData xml:id="d21">
      <inkml:trace xmlns:inkml="http://www.w3.org/2003/InkML" xml:id="stk21" contextRef="#ctx0" brushRef="#br0">23523 14243 0,'0'0'1,"0"-22"6,22 0 9,0 0 0,1 0-10,-23 0 2,44 0 0,-22-23 0,0 1 0,0 22 1,23-23-2,-1 23 7,-22 0-6,22-22 0,-21 44 8,-1 0 0,22 0 14,-22 0-22,0 22 0,0 0-2,1-22 2,-23 22 0,22 0 0,-22 1 0,0 21 1,0 22-2,0-21-1,0-1 2,0-22 0,0 0 0,0 23 0,0 21 0,0-44 0,0 0 0,0 1 6,-22-23-6,-1 44 0,1-22 8,0 0-10,-22 0 3,-23 0-1,45 1-1,-22-1 2,22-22-2,-23 22 1,23-22 1,22 22-4,-22-22 3,44 0 154,67 0-154,-23 0 0,67 0 0,22-22 0,89 22 1,22-22-2,-133 0-1,-45 22 2,23 0 1,-89 0-2,-22-23 131</inkml:trace>
    </iact:actionData>
  </iact:action>
  <iact:action type="add" startTime="66975">
    <iact:property name="dataType"/>
    <iact:actionData xml:id="d22">
      <inkml:trace xmlns:inkml="http://www.w3.org/2003/InkML" xml:id="stk22" contextRef="#ctx0" brushRef="#br0">25384 14066 0,'0'22'62,"0"1"-46,0 21-10,0-22 10,0 22-8,0-22 9,0 23-10,22-45-1,-22 22 2,0 0 9,0-44 123,0-22-135,44-1 3,-44 1 0,22 0 0,0-1 0,1 1 1,-1 0-2,0-1-1,22 23 2,-22 0 1,0 0-2,-22 0 1,23 22 1,-1 0-2,0 0 23,0 0 16,-22 22-38,22 0 0,0 0 0,1-22 0,-1 22 0,-22 1-2,22-1 2,0-22 8,-22 22-8,22-22 0,-22 44-1,22-44 0,-22 22 1,0 1 8,0-1-8,22-22 0,-22 22 0,0 0-2,0 0 10,0 0-8,23-44 163,-1-44-164,0 21 1,0 1-2,22-22 2,-22-1 1,23 1-2,-23-1 9,0 45-7,-22 0 4,22 22 49,0 0-30,1 0-17,-1 0 1,0 0 21,0 0-5,0 44-24,0 1 0,0-23-2,1 22 2,-1 0 0,0 1 1,-22-23-1,22 22 0,-22-22 5,22 0-5,-22 1 0,0-1 30,22 0-14,-22 0-16,0 0 14,22-22 119</inkml:trace>
    </iact:actionData>
  </iact:action>
  <iact:action type="add" startTime="70388">
    <iact:property name="dataType"/>
    <iact:actionData xml:id="d23">
      <inkml:trace xmlns:inkml="http://www.w3.org/2003/InkML" xml:id="stk23" contextRef="#ctx0" brushRef="#br0">24276 8861 0,'0'-22'100,"0"-23"-84,0 1-8,0 0 0,0-1-2,0 23 2,0-22 0,0 22 0,0-23 0,-22 1 8,0 44-10,22-22 2,0 0 0,-22 22 0,22-22 0,-22 22 0,-1-22 6,1 22-6,0 0 8,-22 0-8,-23 0 8,23 0-8,-22 0-2,21 0 2,-21 0 0,-45 0 0,0 22 0,-21 0 0,21 0 0,-44 0-2,22 0 2,0 23 0,111-45 0,-67 22 0,-22 22 0,67-44 0,0 22-2,0 23 2,-1-45 0,1 44 0,-22-22 0,21 22 0,1-22 0,-23 45-2,45-45 2,-22 0 0,0 22 0,22-21 0,22 21 0,-23-22 0,23 0 0,-22 0-2,0 23 10,22-23-8,0 0 0,0 0 0,-22 0-2,22 0 2,0 23 0,0-1 8,0-22 0,0 0-10,22 0 2,-22 1 0,22-23 0,-22 22 0,45 0 0,-45 0 0,22-22-2,22 22 2,-22 0 0,45 23 0,-1-23 0,-22 0 0,23 0 0,-23-22-2,0 22 2,67 0 0,-67-22 0,45 0 0,66 23 0,-66-23 0,-45 22-2,45-22 2,-67 22 0,22-22 0,-22 0 0,0 0 0,0 0 0,23 22 6,-45 0-6,22-22 0,0 0 0,0 0 0,23 22 0,-1 1 0,0-23-2,-22 22 2,45 0 0,-1 0 0,-22-22 0,1 0 0,-23 0 0,22 0-2,1 22 2,-23-22 0,0 22 0,0-22 0,22 0 8,-22 0-10,1 0 2,-1 0 0,22 0 0,-22 0 8,0 0-2,0 0 18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5825">
    <iact:property name="dataType"/>
    <iact:actionData xml:id="d0">
      <inkml:trace xmlns:inkml="http://www.w3.org/2003/InkML" xml:id="stk0" contextRef="#ctx0" brushRef="#br0">18473 7820 0,'22'0'30,"0"0"-14,23 0-8,-1 0 6,45-23-6,43 1 0,23 0 0,67-22 0,-23 22 0,-66 0-2,89 22 2,-45-23 0,89 1 0,-156 22 0,112 0 0,-89 0 0,155 0-2,-111 0 2,-66 0 0,44 0 0,-44 0 0,21 0 0,-21 0 0,44 0-2,0 0 2,-44 0 0,22 0 0,88 0 0,-88 0 0,0 0 0,0 0 0,-44 0-2,44 0 2,-67 22 0,45-22 0,-23 23 0,23-23 0,-22 0-2,21 22 2,-21-22 0,44 0 0,22 0 0,-66 0 0,-23 0 0,1 0 0,-67 22 60</inkml:trace>
    </iact:actionData>
  </iact:action>
  <iact:action type="add" startTime="24903">
    <iact:property name="dataType"/>
    <iact:actionData xml:id="d1">
      <inkml:trace xmlns:inkml="http://www.w3.org/2003/InkML" xml:id="stk1" contextRef="#ctx0" brushRef="#br0">11319 6048 0,'22'0'62,"0"0"-54,44 0 0,23-23 0,22-21 0,44 22-2,0 0 2,44 0 0,-44-1 0,133-21 0,-44 22 0,-89 0 0,111 0-2,22 0 2,44 22 0,-88-23 0,-67 23 0,111-22 0,-111 22 0,67-22 0,44 22-2,-1 0 2,-154-22 0,133 22 0,0 0 0,-67-22 3,1 22-8,132 0 5,-133 0 0,1 0 0,-1 0 0,-22 0 0,0 0 0,111 0 0,-66 0-2,-45 0 2,133 0 0,-199-22 0,199 22 0,-44-23 0,22-21 0,-89 44 3,-22-22-8,45 22 5,88-22 0,-133 22 0,0 0 0,0 0 0,45 0-2,-45 0 2,89 0 0,-178 0 0,134 0 0,44 0 0,-89 0 0,-88 0-2,110-22 2,-66 0 0,-23 22 0,-21-23 0,44 1 0,-67 22 0,-43 0-2,65 0 2,-66-22 0,67 22 0,44-22 0,-89 22 0,67-22 0,-45 22-2,23-22 2,-45 22 0,23 0 0,-1 0 0,-44 0 0</inkml:trace>
    </iact:actionData>
  </iact:action>
  <iact:action type="add" startTime="28911">
    <iact:property name="dataType"/>
    <iact:actionData xml:id="d2">
      <inkml:trace xmlns:inkml="http://www.w3.org/2003/InkML" xml:id="stk2" contextRef="#ctx0" brushRef="#br0">21286 8994 0,'22'0'30,"-22"66"-22,44 45 0,1-23 0,-1 1-2,0 0 2,-21 21 0,-1-43 0,22-23 0,-44 23 0,22-45 0,22 44-2,-21-44 10,-23 23-8,44-23 0,-44 0 0,22-22 30,0 0-29,22-22 6,23-45-7,22 1-2,-1-23 2,-21 23 0,21-1 0,-21-21 0,43 21 0,-65 1 0,65-45-2,-65 67 2,-1 22 0,-22 0 0,-22-1 0</inkml:trace>
    </iact:actionData>
  </iact:action>
  <iact:action type="add" startTime="29837">
    <iact:property name="dataType"/>
    <iact:actionData xml:id="d3">
      <inkml:trace xmlns:inkml="http://www.w3.org/2003/InkML" xml:id="stk3" contextRef="#ctx0" brushRef="#br0">21751 10721 0,'0'23'8,"0"21"-2,0 67 2,22-1 0,0-21 0,1 22 0,-1-45 0,-22 1 0,22-23-2,-22-22 2,0 22 0,0-21 16,22-23 76,22-45-76,67-66-18,-22 45 2,-1-23 1,-66 67-2,45-66 1,66-45 1,-67 44-2,-21 67-1,-1-22 2,-22-23 0,44 23 0,-43 22 0</inkml:trace>
    </iact:actionData>
  </iact:action>
  <iact:action type="add" startTime="31312">
    <iact:property name="dataType"/>
    <iact:actionData xml:id="d4">
      <inkml:trace xmlns:inkml="http://www.w3.org/2003/InkML" xml:id="stk4" contextRef="#ctx0" brushRef="#br0">22659 12892 0,'22'0'200,"1"0"-185,21 0 2,-22 0-10,0-22 1,23 22-1,-1 0 0,0 0 1,0 0 9,1-22-9,-1 22 0,-22 0-3,0-22 3,0 22 1,1 0-1,-1 0-1,0 0 9,0 0-10,0-22 2,22 22 0,1-23 9,-23 23-9,44 0 0,-43 0-2,-1 0 2,0 0-1,0 0 1,0-22 0,0 22 8</inkml:trace>
    </iact:actionData>
  </iact:action>
  <iact:action type="add" startTime="34214">
    <iact:property name="dataType"/>
    <iact:actionData xml:id="d5">
      <inkml:trace xmlns:inkml="http://www.w3.org/2003/InkML" xml:id="stk5" contextRef="#ctx0" brushRef="#br0">16103 12228 0,'0'-22'108,"-22"-23"-100,-22-21 8,-1 21-8,1 1 0,-22 0-2,21 0 2,23-1 0,-44 1 0,21 0 0,23 22 0,-22-1 0,22 1-2,0 22 2,-23 0 0,45-22 0,-22 22 0,0 0 8,0 0-10,0 0 2,-23 0 0,1 22 0,0-22 0,22 0 0,-23 45 0,1-45-2,0 22 2,-23 22 0,23-44 0,0 44 0,22-22 0,-1-22 0,1 23 1,-22-23-4,22 44 3,0-22 0,-45 22 0,45-22 0,-22 23 0,-23-23 0,45 22-2,0-22 2,-22 23 0,22-23 8,-1-22-8,1 44 0,0-22 6,0 23-6,0-23 8,22 0-8,0 0 0,-22 22-2,0 1 2,22-1 0,-23 0 0,1 23 0,0-1 0,22-22 0,0 1-2,-22-23 2,22 22 0,0-22 0,0 1 0,0-1 0,0 22 0,0 0-2,0-22 2,0 1 0,0 43 0,0-44 0,0 22 0,22-21 0,-22-1-2,22 22 2,-22 0 0,22 1 0,1 21 0,-23-44 0,22 23 0,22-1-2,-44 22 2,22-43 0,0 21 0,-22-22 0,22 22 0,23 23 0,-23-23-2,22 0 2,-44 1 0,67 21 0,-45-22 0,22 1 0,-22-1 0,23 0-2,-1-22 2,-22 23 0,22-23 0,-22 0 0,1 0 0,21-22 0,-22 45 0,0-45-2,22 22 10,1 0-8,-1-22 0,0 22 0,1-22-2,-1 22 2,0-22 0,-22 0 0,1 0 0,-1 0 0,22 0 6,-22 0-6,0 0 0,0 0 0,23-22 8,-23 22-8,0-22-2,22 22 2,-22-22 0,1 0 0,21-1 0,-22 1 0,22-22 0,23-23-2,-45 45 2,22-22 0,1 0 0,-23-1 0,44 23 0,-66-22 0,44 0-2,-21 21 2,-23-43 0,22 22 0,-22 22 0,22-23 0,-22 23 0,0 0 0,22 0-2,0-22 2,-22 21 16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488">
    <iact:property name="dataType"/>
    <iact:actionData xml:id="d0">
      <inkml:trace xmlns:inkml="http://www.w3.org/2003/InkML" xml:id="stk0" contextRef="#ctx0" brushRef="#br0">5582 7842 0,'22'0'114,"22"0"-106,23 0 0,21 0 0,68 0 0,-46-22 0,156 22 0,-111-23-2,22 23 2,1 0 0,154 0 0,-111 0 0,1 0 0,66 23 0,-67-1 0,-110-22-2,133 0 2,-112 0 0,46 0 0,-45 0 0,44 0 0,-89 0 0,156 0-2,-133 0 2,22 22 0,22 0 0,-22-22 0,0 0 0,22 22 0,-67-22-2,89 22 2,1-22 0,21 23 0,-22-23 0,133 0 0,-88 22 0,-67-22-2,111 44 2,-45-22 0,-88-22 0,177 22 0,-111 0 0,-44 1 0,45-1-2,-134-22 2,156 22 0,-112-22 0,134 0 0,-89 0 0,67 0 0,-45 0-2,89 0 2,-200 0 0,133 0 0,-21 0 0,-1 0 0,22 0 0,-44 0-2,-22 0 2,0 0 0,22 0 0,-22 0 0,88 0 0,-88 0 0,45 0 0,-68 0-2,23-22 2,111 0 0,-67 22 0,0 0 0,45 0 0,-45 0-2,-44 0 2,88-23 0,1 23 0,-45 0 0,67-22 1,-89 22-1,288-44-3,-288 44 3,88 0 0,-65 0 0,21 0 1,-22 0-2,-22 0 1,-66 0-2,66 0 2,-22 0 0,-23 0 0,-65 0 0,43 0 0,-21 0 0,21 0 0,-43 22-2,21-22 2,23 0 0,-45 0 0,45 22 0,-67-22 0,44 0 0,1 0-2,-23 0 2,45 0 0,-1 0 0,1 0 0,66 0 0,-67 0 0,90 22-2,-90-22 2,45 0 0,66 23 0,-88-23 0,22 0 0,66 22 0,-66-22-2,133 22 2,0-22 0,-89 0 0,89 44 0,22-22 0,-22 0 0,-156-22-2,178 23 2,-155-23 0,177 22 0,-243-22 0,88 0 0,22 0 0,0 22 0,0-22-2,23 22 2,-23-22 0,0 0 0,-44 0 0,0 22 0,66-22-2,-44 0 2,-110 0 0,43 22 0,1-22 0,-45 23 0,0-23 1,1 0-2,21 0-1,-44 0 2,23 0 0,-23 0 0</inkml:trace>
    </iact:actionData>
  </iact:action>
  <iact:action type="add" startTime="27781">
    <iact:property name="dataType"/>
    <iact:actionData xml:id="d1">
      <inkml:trace xmlns:inkml="http://www.w3.org/2003/InkML" xml:id="stk1" contextRef="#ctx0" brushRef="#br0">19979 9348 0,'22'0'62,"23"0"0,-23 44-49,22-22 3,-44 45-8,22-23 0,0-22-2,-22 23 3,23-1 6,-1-22-6,-22 22 1,0-21-4,0-1-1,22 22 3,-22 0 0,22-21 1,0 21-2,-22 22 1,0-44 1,22 23-3,0-1 2,-22 0 0,23-22 8,-1-22 116,0 0-119,44-66-4,1 44-1,66-67 0,-89 45 0,111-45 0,0-66-3,-111 133 4,156-155-2,-45 88 2,-44 23-1,21-23 0,68 1-1,-112 21 2,-21 45-4,-1 0 4,-44 0-2,1 22 2</inkml:trace>
    </iact:actionData>
  </iact:action>
  <iact:action type="add" startTime="30251">
    <iact:property name="dataType"/>
    <iact:actionData xml:id="d2">
      <inkml:trace xmlns:inkml="http://www.w3.org/2003/InkML" xml:id="stk2" contextRef="#ctx0" brushRef="#br0">15261 8772 0,'0'-22'70,"-22"0"-64,0 0 2,0-45 0,0 45 0,22 0 0,-22 0 0,-1 0 0,23-1-2,-44-21 2,44 0 0,-44 22 0,22-23 0,-23 1 0,23 0 0,-44-23 0,-1 1-2,1-1 2,-1 1 8,1-23-8,22 45 0,-1 22 0,1-22-2,0 21 2,22-21 0,-23 44 0,45-22 0,-44 0 0,22 22 0,22-22-2,-22 22 2,0 0 0,-1 0 0,-21 0 16,22 0-18,0 0 2,-45 22 0,67 0 0,-44-22 0,0 44 0,-45 23 0,67-45-2,0 0 2,-45 45 0,23-23 0,0 0 0,44 0 0,-44 1 0,-1 21 0,1-22-2,44-21 2,-22 21 0,0 0 0,0 23 0,-1-23 0,1 22-2,22-21 2,-22-1 0,22 23 0,-22 21 1,0-21-1,22-23-1,0-22-1,0 44 2,0-21 0,0 21 0,0-21 0,0-1 8,0 0-8,0 23-2,0-23 2,0 0 0,0 0 0,22 1 0,-22-1 0,22 0 0,0 1-2,-22-23 2,22 22 0,1-22 0,-1 23 0,0-1 0,0 0-2,0-22 2,0 23 0,0-23 0,1 0 0,-23 0 0,22-22 0,0 22-2,0 0 2,0 1 8,0-23-8,23 22 1,-23 0-2,0 0-1,44 0 2,-21 0 0,43 23 0,-66-23 0,67 0 1,-23-22-2,-21 0 1,21 22-2,23 0 2,-23-22 0,-21 0 0,65 22 0,23-22 0,-44 0 0,-45 0-2,23 0 2,-23 0 0,0 0 0,23 0 0,-23-22 0,-22 22 0,22-44-2,1 22 2,-23 0 0,22-1 0,-44 1 8,22 0-2,-22 0-6,0 0 0,22-22 0,1-1 0,-1 1 0,-22 0 0,22 22-2,-22-1 2,0 1 0,0 0 8,0 0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6572">
    <iact:property name="dataType"/>
    <iact:actionData xml:id="d0">
      <inkml:trace xmlns:inkml="http://www.w3.org/2003/InkML" xml:id="stk0" contextRef="#ctx0" brushRef="#br0">20954 7532 0,'0'22'7,"22"-22"2,0 22 29,0-22-31,-22 22 2,22-22 7,23 0-9,-1 0 0,67 0 1,-23 22 0,67 0 0,45-22 0,-45 23-1,155-1 2,-22 0-3,22 0 2,0 0 0,288 45 0,-266-1-1,399 1 2,-421-23-2,200 22 0,-222-21 0,133 21 2,-134-44-1,-21 0-1,-22 0 1,-111 1 0,44-23-1,-44 0 1,-22 22-1,-23-22 2,-66 0-1</inkml:trace>
    </iact:actionData>
  </iact:action>
  <iact:action type="add" startTime="31005">
    <iact:property name="dataType"/>
    <iact:actionData xml:id="d1">
      <inkml:trace xmlns:inkml="http://www.w3.org/2003/InkML" xml:id="stk1" contextRef="#ctx0" brushRef="#br0">12315 5892 0,'45'0'207,"-23"0"-199,44-22 0,-21 22 0,21 0-2,1 0 2,-1-22 0,23 22 0,-45 0 0,22 0 0,67 0 0,-44 0-2,22 0 2,-45 0 1,45 0-2,22 0 1,-23 0 0,45 0 0,-66 0-1,44-22 0,-22 22 1,-45 0 0,45 0 0,-22 0 0,43-22 1,-43 22-4,44-22 3,-89 22 0,45 0 0,-23-22 0,23 22 0,-1 0 0,-21-23-2,-1 23 2,1 0 0,-23 0 0,23 0 0,-23 0 0,0 0 0,0-22 0,1 22-2,-1 0 2,22 0 0,1-22 0,-23 22 0,67-22 0,-67 22-2,23-22 2,21 22 8,-66 0-8,45-22 0,44 22 0,-23 0-2,23 0 2,-45-23 0,23 23 0,44 0 0,-44 0 0,-23 0 0,23 0 0,-23 0-2,23 0 3,-1-22-1,45 22 0,0 0-1,-66 0 1,110 0 0,-89 0-2,-21 0 2,-23 0 0,-22 0 0,0 0 0</inkml:trace>
    </iact:actionData>
  </iact:action>
  <iact:action type="add" startTime="39649">
    <iact:property name="dataType"/>
    <iact:actionData xml:id="d2">
      <inkml:trace xmlns:inkml="http://www.w3.org/2003/InkML" xml:id="stk2" contextRef="#ctx0" brushRef="#br0">19536 9237 0,'22'0'24,"1"0"38,-1 0-54,0 0 0,22 0-2,23 0 2,-1 0 0,23 0 0,21 0 0,-43 0 0,44 0 0,-45 0-2,23 0 2,-45 0 0,22 0 0,-43 0 0,-1 0 8</inkml:trace>
    </iact:actionData>
  </iact:action>
  <iact:action type="add" startTime="40683">
    <iact:property name="dataType"/>
    <iact:actionData xml:id="d3">
      <inkml:trace xmlns:inkml="http://www.w3.org/2003/InkML" xml:id="stk3" contextRef="#ctx0" brushRef="#br0">21087 13180 0,'22'0'211,"0"0"-190,0 0 3,0 0-8,0 0-10,1 0 10,-1 0 0,22 0 6,-22-22-14,0 22 0,0 0 0,1 0 0,-1 0 0,22-22 0,0 22-2,-21 0 10,-1 0-8,0 0 8,0 0 30,0 0-23,0 0 8,0 0-15,1 0-2,-23-22-6,22 22 0,0 0 1,22 0 6,-22 0-7,0 0-2,1 0 2,-1 0 0,0 0 0,0 0 171,0 0-71</inkml:trace>
    </iact:actionData>
  </iact:action>
  <iact:action type="add" startTime="42986">
    <iact:property name="dataType"/>
    <iact:actionData xml:id="d4">
      <inkml:trace xmlns:inkml="http://www.w3.org/2003/InkML" xml:id="stk4" contextRef="#ctx0" brushRef="#br0">20090 11054 0,'22'22'92,"0"22"-85,0-22 1,23 23-2,-23-1 2,0 0 0,22 23 0,1-1 0,-23 1 0,44 21 0,-21-21 0,-1 21-2,0-66 2,-22 23 0,23 21 0,-45-44 1,22 0 6,0-22 78,22-22-55,0-44-30,23 22 0,44-45 0,-45 22 0,111-110-2,-44 22 2,0 67 0,133-156-1,-67 67 1,89-67 1,-177 155-1,110-21-2,-88 21 2,-22 23-1,-67 43 2,1 1-2,-23 0 2</inkml:trace>
    </iact:actionData>
  </iact:action>
  <iact:action type="add" startTime="45702">
    <iact:property name="dataType"/>
    <iact:actionData xml:id="d5">
      <inkml:trace xmlns:inkml="http://www.w3.org/2003/InkML" xml:id="stk5" contextRef="#ctx0" brushRef="#br0">14774 10433 0,'0'-22'140,"0"0"-94,-22 0-24,22 0-14,-44 22 0,21-22 0,1 0 0,-22 22 0,0-23 0,-1 1 0,1 22-2,-22-22 2,21 0 0,1 0 0,22 22 0,-22 0 0,-1 0 0,1-22-2,0-1 2,22 23 0,-1 0 0,1 0 0,-22-22 0,0 22 0,22-22-2,-23 22 2,1-22 0,0 22 0,-1-22 0,23 22 0,0 0 0,-22 0-2,22 0 2,-1 0 0,-21 0 0,22 0 8,0 0-8,-22 0-2,-1 0 2,23 22 0,-22 22 0,-45-22 0,67 1 0,-22-1 0,-1 22-2,1-22 2,22 0 0,0 1 0,0-1 0,0 0 0,-1 22 0,1-22 0,0 0-2,0 23 2,0-23 0,22 22 0,-22-22 0,22 1 0,0-1-2,-22 22 2,22 0 0,0-22 0,0 1 0,-23-1 0,23 0 0,0 0 0,0 0-2,0 0 2,0 23 0,0-23 0,0 22 0,0-22 0,0 23 0,0-1-2,0-22 2,0 22 0,23-22 0,-23 1 0,22-1 8,-22 22-10,0-22 2,22 22 0,0 1 0,-22-23 8,0 0-8,22-22-2,0 22 2,-22 0 0,22 1 16,-22-1-10,23-22 2,-23 22-8,22-22 0,0 0 0,-22 22 0,22-22-2,0 22 2,0-22 0,-22 22 0,22 0 0,1-22 0,-1 23 0,22-1-2,-22-22 2,0 22 0,23 0 0,21-22 0,1 22 0,-1 23 0,-22-23-2,1-22 2,-1 22 0,-44 0 0,22-22 0,0 0 8,0 0 38,0 0-40,23 22-6,-23-22 0,0 0 0,0 0 0,0 0 0,1 0-2,-1 0 10,0 0 0,0 0-8,0 0 0,0 0-2,23 0 2,-23-22 0,0 0 0,22 22 0,-44-22 0,22 0 0,0 22-2,1 0 2,21-23 0,0 1 1,1 22 6,-23-22-7,0 0 0,0 22-2,-22-22 10,22 22-8,-22-22 0,22 22 0,0-23 0,-22 1-2,23 22 2,-23-22 0,44 0 0,-44-22 0,22 44 0,0 0 0,-22-22-2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0-05-31T10:43:26.3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386">
    <iact:property name="dataType"/>
    <iact:actionData xml:id="d0">
      <inkml:trace xmlns:inkml="http://www.w3.org/2003/InkML" xml:id="stk0" contextRef="#ctx0" brushRef="#br0">6889 6048 0,'0'0'0,"44"0"8,0 0-2,1 0 2,21 0 0,23 0 0,88 0 0,-22 0 0,0 0-2,111 0 2,-45 0 0,-88 0 0,133 0-1,0 0 2,-155-23-1,154 23 0,-132 0-2,89 0 2,-67 0 0,22 0 0,-44-22 0,133 22 0,-67-22-2,-22 22 2,23 0 0,21 0 0,-132 0 0,132 0 0,-66 0 0,89 0 0,44 0-2,-45 0 2,-43 0 0,43 0 0,45 0 0,-88 0 0,-23 0 0,67 0-2,-134 0 2,23 0 0,-111 0 0,1 0 0</inkml:trace>
    </iact:actionData>
  </iact:action>
  <iact:action type="add" startTime="3458">
    <iact:property name="dataType"/>
    <iact:actionData xml:id="d1">
      <inkml:trace xmlns:inkml="http://www.w3.org/2003/InkML" xml:id="stk1" contextRef="#ctx0" brushRef="#br0">20422 6136 0,'0'22'8,"22"-22"62,1 0-64,21 0 2,22 0 0,23 0 0,110 0 0,23 0 0,-112 0 0,156 0 0,-133 0-2,133 0 2,-22 0 0,-134 0 0,134 0 0,-89 0 0,67 0 0,-90 0-2,23-22 2,0 22 0,-66 0 0,66-22 0,0 22 0,-44-22 0,44 22 0,44 0-2,-132 0 2,66 0 0,66 0 0,-44 0 0,-44 0 0,22 0-2,66 0 2,-44 0 0,-88 0 0,88 0 0,22 0 0,-111 0 0,89 0 0,-66 0-2,-1 0 2,-43 0 0,-1 0 1,-22 0-2</inkml:trace>
    </iact:actionData>
  </iact:action>
  <iact:action type="add" startTime="20790">
    <iact:property name="dataType"/>
    <iact:actionData xml:id="d2">
      <inkml:trace xmlns:inkml="http://www.w3.org/2003/InkML" xml:id="stk2" contextRef="#ctx0" brushRef="#br0">14287 7554 0,'0'-22'56,"0"-1"-10,0 1-38,0 0-2,-22 0 2,22 0 0,-45-22 0,23 21 0,0 1 0,0 0 0,-22 0-2,-1-22 2,1 22 0,0-1 0,-1 23 0,-21-44 0,-1 22 0,1 22-2,22-22 2,-23 0 0,23-1 0,0 23 0,-1 0 0,1 0 0,0 0 6,-1 0-6,1 0 0,22 0 0,-22 0 0,22 0 0,-45 0-2,23 23 2,22-23 0,-23 22 0,-21 0 0,22 0 0,-1 22 0,1-21-2,-22-1 2,43 0 0,1 22 0,-44-22 0,66 23 0,-44-23 0,21 22-2,-21 22 2,22-21 0,-22-23 0,44 44 0,-45-21 0,23-1 0,0 22-2,0 1 2,0-23 0,0 23 8,22-45-8,0 22 0,-23 0 0,23 1-2,0-23 2,0 0 0,0 44 0,0-21 0,0-1 0,0-22-2,0 0 2,0 45 0,0-45 0,23 22 0,-23-22 0,22 23 0,0-23 0,-22 0-2,44 22 10,-44-21-8,45-1 0,-45 22 0,22-22 0,22 0-2,-22 0 2,0 23 0,0-45 0,1 22 0,21 22 0,0-22 0,-22 23-2,23-45 2,-1 44 0,-22-22 0,45 0 0,-67 0 0,44-22 0,-22 23-2,44-1 2,-21 0 0,-1-22 0,0 22 0,-22-22 0,23 22 0,21-22-2,-22 0 2,1 22 0,-23-22 0,0 0 0,0 0 8,23 0-2,-23 0-6,0 0 0,22 0 0,-22 0 0,0-22 0,23 22-2,-23 0 10,0-22-8,22 22 0,-22 0 0,23-22 8,-1 0-10,-22 22 2,23-22 0,-23-1 0,22 23 0,-22-22 0,0 0 0,0 22-2,1-22 2,-1 22 0,0-22 0,0 0 0,22-1 0,-22 1-2,1 0 2,-1 0 0,0 0 0,-22 0 8,22 22-8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5BF3AF-F06A-4F7F-AD27-19D67F76E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FED5093-6790-4F07-AB2C-C66FB0C5F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C52F2D-9906-4F33-95AC-D210BC41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52AE03D-1C99-4F41-A6E0-562B19C0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6B29B1-5C29-48A6-AC65-920FEEC0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1672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C14FB1-6E29-4297-9CF4-E8ADFD5C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29FA3F-B11C-421F-9E47-D608A49B2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E664D83-735A-4B50-A523-22945497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391475-2FE6-48C9-B9DC-27F5C8E1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F15003D-82B4-47C1-B6B4-5D698715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505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08AEFA05-B71F-4D54-8F09-4CD82EB72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F5E72A0-2F50-49C4-BED9-DCF2E5CE7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41F69B-AC67-42E6-932F-1F95040D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EE372F3-196D-4FBB-B0AE-0A8EF2FA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F3867EE-AF95-4703-A52A-0B415525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504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15BABB-0800-448A-8274-01556CCC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24D906-C32F-4A56-B5E1-A2EFD79E7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2B5DF4C-D52B-441E-BC97-4C4A9D02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1499CE7-8376-4112-8EE0-FD56199F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5E7751-4479-4FA1-BEF2-F383E021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532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5E1F36-F1FE-4FE2-B6E5-CAC943EB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4D25658-214C-47DC-8E8C-EC7A72BA5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21AF7C0-0BD3-4369-93F0-945B8997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E343DE4-7612-4DA9-B23D-5E8953B9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9A8B9-046F-4372-9C2C-385610B5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35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ADD3C5-FC6D-445A-875E-D5D206BA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69635C-0BAE-4E51-9AAD-0E78F261F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6CB1DB6-4AF8-4804-A7F7-A317B2B57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4421C79-46E9-4C34-B748-623BD115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B0212A-396F-40B4-AE8E-1ABB76A9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FC4804F-5E88-47AC-A414-46DB2DE7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127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A5A475-AAE5-4186-89D0-00232EBD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5898E7-6FF3-4226-96FC-C15377F22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5A9DC8C-C9D5-4869-B8B2-A9BEDFA1B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4CB82B2-F8E7-4A90-8273-02D9051F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3821DA7-79D1-4571-A2F3-7E69DED7F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70AE6D7-FD3E-41D2-AFEA-1A4C316F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404B882-4169-4277-9285-09BCDA5A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7838291-629B-4183-8C76-9B67DE1D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865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3571A2-1B16-4D84-8C8D-B612E765F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3379AD0-9CB2-44DB-A987-787B0245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0E07BAC-85D7-4614-B403-8843A823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8EFB23A-9BC8-40A2-8DD0-5073BB81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513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57213E-FC86-40BD-8124-7824F82F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F9D3404-D7A4-40DB-89EA-644C21525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6997F7C-F2BD-4359-9754-D283DFA5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48EF75-C64B-4844-9143-2AF0DD04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D94E6A-9B9B-477B-8DEC-C82FD47D3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A6DF82C-6976-42D4-828A-B3375067D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50C85CD-DB34-48FF-BEAB-A0A722A7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4AF7359-6C8C-462D-93DF-8AC9BD230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922A84C-BE64-4E58-8168-47432170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732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652D02-6FD1-482A-8D47-5E3F4116B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98A1762-087A-41C4-8F2D-B72ADB9B2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325C4EC-3B52-4C99-A8D0-25697B162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5B78DB6-94DD-4333-832C-B40F6091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130B0D3-F5ED-47DD-8B7A-5EFC8618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17FEA56-3D29-4F4F-BDCA-80BA4923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239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D914C7C-C2E6-4CCA-A54E-92979FCF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1B17696-E5CC-4C3A-A66B-DD846397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1850A2-D466-40E1-9450-C47A16A1A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5C570-4D4D-488D-9C03-59A9C75FE2A1}" type="datetimeFigureOut">
              <a:rPr lang="tr-TR" smtClean="0"/>
              <a:t>30.05.2020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410EF2-D0F3-4B01-B81A-E5DFBA494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40E1F22-354D-4FAF-8D34-664B4C392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C1156-BA02-45BF-BD89-CCA3C71EFD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44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microsoft.com/office/2011/relationships/inkAction" Target="../ink/inkAction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1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microsoft.com/office/2011/relationships/inkAction" Target="../ink/inkAction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etkinlikburada.com&#8217;day&#305;z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11/relationships/inkAction" Target="../ink/inkAction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microsoft.com/office/2011/relationships/inkAction" Target="../ink/inkAction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11/relationships/inkAction" Target="../ink/inkAction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11/relationships/inkAction" Target="../ink/inkAction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11/relationships/inkAction" Target="../ink/inkAction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FE71BB-3A3C-4E2C-8B7B-30154338ED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D299035-D7BD-423B-9BD5-EE330F9AE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2192000" cy="6857999"/>
          </a:xfrm>
          <a:prstGeom prst="rect">
            <a:avLst/>
          </a:prstGeom>
          <a:noFill/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37DE64D-18A5-49D8-9696-20A0F9363437}"/>
              </a:ext>
            </a:extLst>
          </p:cNvPr>
          <p:cNvSpPr txBox="1"/>
          <p:nvPr/>
        </p:nvSpPr>
        <p:spPr>
          <a:xfrm>
            <a:off x="-653474" y="44245"/>
            <a:ext cx="13014037" cy="550920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tr-TR" sz="88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2. SINIF</a:t>
            </a:r>
          </a:p>
          <a:p>
            <a:pPr algn="ctr"/>
            <a:r>
              <a:rPr lang="tr-TR" sz="8800" b="1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</a:t>
            </a:r>
          </a:p>
          <a:p>
            <a:pPr algn="ctr"/>
            <a:r>
              <a:rPr lang="tr-TR" sz="8800" b="1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ÖLÇME</a:t>
            </a:r>
          </a:p>
          <a:p>
            <a:pPr algn="ctr"/>
            <a:r>
              <a:rPr lang="tr-TR" sz="8800" b="1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ETKİNLİKLERİ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3E3667CF-64B4-4463-AB2B-1C0C1A998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3039">
            <a:off x="384413" y="5309045"/>
            <a:ext cx="1847377" cy="92657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AD7737F-FDF2-418E-9380-FB6CA00A9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169">
            <a:off x="8044902" y="4505787"/>
            <a:ext cx="3599342" cy="1799672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D4090732-857B-46F3-ADD5-014174994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96" y="1263947"/>
            <a:ext cx="2432103" cy="296241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8DA2604-C4F9-4F22-80E6-90E63F5B3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t="57408" r="75163" b="16290"/>
          <a:stretch/>
        </p:blipFill>
        <p:spPr>
          <a:xfrm>
            <a:off x="807657" y="826718"/>
            <a:ext cx="1974365" cy="165576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2CA1061-26AC-415E-A72F-E718AF93FE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1" r="64268" b="57216"/>
          <a:stretch/>
        </p:blipFill>
        <p:spPr>
          <a:xfrm>
            <a:off x="887467" y="3018992"/>
            <a:ext cx="1894555" cy="820013"/>
          </a:xfrm>
          <a:prstGeom prst="rect">
            <a:avLst/>
          </a:prstGeom>
        </p:spPr>
      </p:pic>
      <p:pic>
        <p:nvPicPr>
          <p:cNvPr id="8" name="Ses 7">
            <a:hlinkClick r:id="" action="ppaction://media"/>
            <a:extLst>
              <a:ext uri="{FF2B5EF4-FFF2-40B4-BE49-F238E27FC236}">
                <a16:creationId xmlns:a16="http://schemas.microsoft.com/office/drawing/2014/main" id="{0A78EE70-8029-4147-8564-EB71580A7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4"/>
    </mc:Choice>
    <mc:Fallback>
      <p:transition spd="slow" advTm="10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9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138432" y="1690983"/>
            <a:ext cx="113121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   Bir metrenin uzunluğu kaç cm’dir?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6271D0FB-2F70-4109-A2FA-66BCC9AF76A8}"/>
              </a:ext>
            </a:extLst>
          </p:cNvPr>
          <p:cNvSpPr/>
          <p:nvPr/>
        </p:nvSpPr>
        <p:spPr>
          <a:xfrm>
            <a:off x="1319992" y="2652632"/>
            <a:ext cx="9552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4400" dirty="0">
                <a:ln w="0"/>
                <a:solidFill>
                  <a:prstClr val="black"/>
                </a:solidFill>
                <a:latin typeface="Kayra Aydin" panose="020F0503040000020004" pitchFamily="34" charset="0"/>
              </a:rPr>
              <a:t>A)  10     B) 100       C) 1000           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33F223B4-2DBE-4C43-9111-A34415C4351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80040" y="2153160"/>
              <a:ext cx="6953400" cy="11725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33F223B4-2DBE-4C43-9111-A34415C435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0680" y="2143800"/>
                <a:ext cx="6972120" cy="11912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Ses 8">
            <a:hlinkClick r:id="" action="ppaction://media"/>
            <a:extLst>
              <a:ext uri="{FF2B5EF4-FFF2-40B4-BE49-F238E27FC236}">
                <a16:creationId xmlns:a16="http://schemas.microsoft.com/office/drawing/2014/main" id="{BC0D0F59-D960-4B32-AB3E-CB86906E42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86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9"/>
    </mc:Choice>
    <mc:Fallback>
      <p:transition spd="slow" advTm="2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10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133927" y="1505365"/>
            <a:ext cx="1192414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Standart olmayan </a:t>
            </a:r>
          </a:p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ölçü birimlerinden hangisi büyüktür?</a:t>
            </a:r>
            <a:endParaRPr lang="tr-TR" sz="3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  <a:p>
            <a:pPr algn="ctr"/>
            <a:endParaRPr lang="tr-TR" sz="1600" cap="none" spc="0" dirty="0">
              <a:ln w="0"/>
              <a:solidFill>
                <a:srgbClr val="FF0000"/>
              </a:solidFill>
              <a:latin typeface="Kayra Aydin" panose="020F0503040000020004" pitchFamily="34" charset="0"/>
            </a:endParaRPr>
          </a:p>
          <a:p>
            <a:pPr algn="ctr"/>
            <a:r>
              <a:rPr lang="tr-TR" sz="4800" dirty="0">
                <a:ln w="0"/>
                <a:latin typeface="Kayra Aydin" panose="020F0503040000020004" pitchFamily="34" charset="0"/>
              </a:rPr>
              <a:t>  </a:t>
            </a:r>
            <a:r>
              <a:rPr lang="tr-TR" sz="4400" dirty="0">
                <a:ln w="0"/>
                <a:latin typeface="Kayra Aydin" panose="020F0503040000020004" pitchFamily="34" charset="0"/>
              </a:rPr>
              <a:t>A) Karış </a:t>
            </a:r>
          </a:p>
          <a:p>
            <a:pPr algn="ctr"/>
            <a:r>
              <a:rPr lang="tr-TR" sz="4400" cap="none" spc="0" dirty="0">
                <a:ln w="0"/>
                <a:solidFill>
                  <a:schemeClr val="tx1"/>
                </a:solidFill>
                <a:latin typeface="Kayra Aydin" panose="020F0503040000020004" pitchFamily="34" charset="0"/>
              </a:rPr>
              <a:t>   B) </a:t>
            </a:r>
            <a:r>
              <a:rPr lang="tr-TR" sz="4400" dirty="0">
                <a:ln w="0"/>
                <a:latin typeface="Kayra Aydin" panose="020F0503040000020004" pitchFamily="34" charset="0"/>
              </a:rPr>
              <a:t>Kulaç</a:t>
            </a:r>
          </a:p>
          <a:p>
            <a:pPr algn="ctr"/>
            <a:r>
              <a:rPr lang="tr-TR" sz="4400" dirty="0">
                <a:ln w="0"/>
                <a:latin typeface="Kayra Aydin" panose="020F0503040000020004" pitchFamily="34" charset="0"/>
              </a:rPr>
              <a:t>     C) Parmak</a:t>
            </a:r>
            <a:endParaRPr lang="tr-TR" sz="4400" cap="none" spc="0" dirty="0">
              <a:ln w="0"/>
              <a:solidFill>
                <a:schemeClr val="tx1"/>
              </a:solidFill>
              <a:latin typeface="Kayra Aydin" panose="020F05030400000200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40251F68-43F5-41BC-B452-22394EC66E3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94880" y="2599920"/>
              <a:ext cx="4353840" cy="160308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40251F68-43F5-41BC-B452-22394EC66E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5520" y="2590560"/>
                <a:ext cx="4372560" cy="1621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es 5">
            <a:hlinkClick r:id="" action="ppaction://media"/>
            <a:extLst>
              <a:ext uri="{FF2B5EF4-FFF2-40B4-BE49-F238E27FC236}">
                <a16:creationId xmlns:a16="http://schemas.microsoft.com/office/drawing/2014/main" id="{5F4D3DF8-5E94-4132-901B-A09ADE1AE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90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31"/>
    </mc:Choice>
    <mc:Fallback>
      <p:transition spd="slow" advTm="4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E9ACB70C-46F6-461F-BAF8-04FC840C8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C950883-AA43-4EB5-84D3-DB8B657F98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69" t="23972" r="36516" b="54613"/>
          <a:stretch/>
        </p:blipFill>
        <p:spPr>
          <a:xfrm>
            <a:off x="760989" y="567178"/>
            <a:ext cx="5712389" cy="1884377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0259E04-DF30-4D81-95AF-3E6E3BDBD305}"/>
              </a:ext>
            </a:extLst>
          </p:cNvPr>
          <p:cNvSpPr/>
          <p:nvPr/>
        </p:nvSpPr>
        <p:spPr>
          <a:xfrm>
            <a:off x="2150060" y="2967335"/>
            <a:ext cx="78919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En iyi videolarımızla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tr-TR" sz="32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Ç’O SANAL SINIF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uygulamasında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ve </a:t>
            </a:r>
          </a:p>
          <a:p>
            <a:pPr algn="ctr"/>
            <a:r>
              <a:rPr lang="tr-TR" sz="3200" b="1" dirty="0">
                <a:ln w="0"/>
                <a:solidFill>
                  <a:srgbClr val="FF000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www.etkinlikburada.com</a:t>
            </a:r>
            <a:r>
              <a:rPr lang="tr-TR" sz="32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 </a:t>
            </a:r>
            <a:r>
              <a:rPr lang="tr-TR" sz="3200" b="1" dirty="0" err="1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dayız</a:t>
            </a:r>
            <a:r>
              <a:rPr lang="tr-TR" sz="32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Ziyaret etmeyi ve indirmeyi unutmayın!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71ABB9-1699-429F-BB77-4B24E4ED2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09" y="530120"/>
            <a:ext cx="3481764" cy="1958492"/>
          </a:xfrm>
          <a:prstGeom prst="rect">
            <a:avLst/>
          </a:prstGeom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489E13E-D1AF-4D4E-BD4E-9FEB30070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"/>
    </mc:Choice>
    <mc:Fallback>
      <p:transition spd="slow" advTm="1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258619" y="3574473"/>
            <a:ext cx="3149600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sz="1600" b="1" dirty="0"/>
              <a:t>2. Sınıf Uzunluk Ölçme Etkinlikleri</a:t>
            </a:r>
          </a:p>
          <a:p>
            <a:pPr algn="ctr"/>
            <a:r>
              <a:rPr lang="tr-TR" sz="1600" dirty="0"/>
              <a:t>videomuzda</a:t>
            </a:r>
            <a:r>
              <a:rPr lang="tr-TR" dirty="0"/>
              <a:t>.</a:t>
            </a:r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E6A01864-054A-440E-AC75-C06C2A599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5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"/>
    </mc:Choice>
    <mc:Fallback>
      <p:transition spd="slow" advTm="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FE71BB-3A3C-4E2C-8B7B-30154338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1147763"/>
            <a:ext cx="9144000" cy="2387600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1</a:t>
            </a:r>
            <a:endParaRPr lang="tr-TR" sz="2000" b="1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3D8C0AC-8871-413F-BA42-9B04EB0965A1}"/>
              </a:ext>
            </a:extLst>
          </p:cNvPr>
          <p:cNvSpPr/>
          <p:nvPr/>
        </p:nvSpPr>
        <p:spPr>
          <a:xfrm>
            <a:off x="1833993" y="1297875"/>
            <a:ext cx="9748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4000" b="1" dirty="0">
                <a:latin typeface="TTKB Dik Temel Abece" pitchFamily="2" charset="-94"/>
              </a:rPr>
              <a:t>Aşağıdaki soruları tabloya göre cevaplayalım.</a:t>
            </a:r>
            <a:endParaRPr lang="tr-TR" sz="4000" b="1" dirty="0">
              <a:solidFill>
                <a:srgbClr val="7030A0"/>
              </a:solidFill>
              <a:latin typeface="TTKB Dik Temel Abece" pitchFamily="2" charset="-94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D82EC50-4D06-4AEB-B4C5-3296C2335A7B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10" name="Tablo 10">
            <a:extLst>
              <a:ext uri="{FF2B5EF4-FFF2-40B4-BE49-F238E27FC236}">
                <a16:creationId xmlns:a16="http://schemas.microsoft.com/office/drawing/2014/main" id="{45324BE8-8DC0-432F-BED1-74C1364ED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418107"/>
              </p:ext>
            </p:extLst>
          </p:nvPr>
        </p:nvGraphicFramePr>
        <p:xfrm>
          <a:off x="465647" y="2481920"/>
          <a:ext cx="3974188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7094">
                  <a:extLst>
                    <a:ext uri="{9D8B030D-6E8A-4147-A177-3AD203B41FA5}">
                      <a16:colId xmlns:a16="http://schemas.microsoft.com/office/drawing/2014/main" val="2696702239"/>
                    </a:ext>
                  </a:extLst>
                </a:gridCol>
                <a:gridCol w="1987094">
                  <a:extLst>
                    <a:ext uri="{9D8B030D-6E8A-4147-A177-3AD203B41FA5}">
                      <a16:colId xmlns:a16="http://schemas.microsoft.com/office/drawing/2014/main" val="6557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NESNE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UZUNLUK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77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3200" b="0" dirty="0">
                          <a:latin typeface="Century Gothic" panose="020B0502020202020204" pitchFamily="34" charset="0"/>
                        </a:rPr>
                        <a:t>Kitap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tr-TR" sz="3200" b="0" dirty="0">
                          <a:latin typeface="Century Gothic" panose="020B0502020202020204" pitchFamily="34" charset="0"/>
                        </a:rPr>
                        <a:t> cm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3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3200" b="0" dirty="0">
                          <a:latin typeface="Century Gothic" panose="020B0502020202020204" pitchFamily="34" charset="0"/>
                        </a:rPr>
                        <a:t>Kalem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tr-TR" sz="3200" b="0" dirty="0">
                          <a:latin typeface="Century Gothic" panose="020B0502020202020204" pitchFamily="34" charset="0"/>
                        </a:rPr>
                        <a:t> cm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00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3200" b="0" dirty="0">
                          <a:latin typeface="Century Gothic" panose="020B0502020202020204" pitchFamily="34" charset="0"/>
                        </a:rPr>
                        <a:t>Silgi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tr-TR" sz="3200" b="0" dirty="0">
                          <a:latin typeface="Century Gothic" panose="020B0502020202020204" pitchFamily="34" charset="0"/>
                        </a:rPr>
                        <a:t> cm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61410"/>
                  </a:ext>
                </a:extLst>
              </a:tr>
              <a:tr h="419081"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>
                          <a:latin typeface="Century Gothic" panose="020B0502020202020204" pitchFamily="34" charset="0"/>
                        </a:rPr>
                        <a:t>Not Defteri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>
                          <a:latin typeface="Century Gothic" panose="020B0502020202020204" pitchFamily="34" charset="0"/>
                        </a:rPr>
                        <a:t>14 </a:t>
                      </a:r>
                      <a:r>
                        <a:rPr lang="tr-TR" sz="3200" b="0" dirty="0">
                          <a:latin typeface="Century Gothic" panose="020B0502020202020204" pitchFamily="34" charset="0"/>
                        </a:rPr>
                        <a:t>cm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006829"/>
                  </a:ext>
                </a:extLst>
              </a:tr>
            </a:tbl>
          </a:graphicData>
        </a:graphic>
      </p:graphicFrame>
      <p:sp>
        <p:nvSpPr>
          <p:cNvPr id="29" name="Dikdörtgen 28">
            <a:extLst>
              <a:ext uri="{FF2B5EF4-FFF2-40B4-BE49-F238E27FC236}">
                <a16:creationId xmlns:a16="http://schemas.microsoft.com/office/drawing/2014/main" id="{9018347C-FFE9-4203-BDD3-A5CE73215838}"/>
              </a:ext>
            </a:extLst>
          </p:cNvPr>
          <p:cNvSpPr/>
          <p:nvPr/>
        </p:nvSpPr>
        <p:spPr>
          <a:xfrm>
            <a:off x="4714983" y="2100601"/>
            <a:ext cx="7011370" cy="4401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sz="2800" dirty="0">
                <a:latin typeface="Kayra Aydin" panose="020F0503040000020004" pitchFamily="34" charset="0"/>
              </a:rPr>
              <a:t>• En uzun nesne hangisidir?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.....................................................................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• En kısa nesne hangisidir?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.....................................................................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• Hangi nesnelerin uzunlukları aynıdır?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.....................................................................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• Kalem, silgiden kaç cm uzundur?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.....................................................................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• Kalem, kitaptan kaç cm kısadır?</a:t>
            </a:r>
          </a:p>
          <a:p>
            <a:r>
              <a:rPr lang="tr-TR" sz="2800" dirty="0">
                <a:latin typeface="Kayra Aydin" panose="020F0503040000020004" pitchFamily="34" charset="0"/>
              </a:rPr>
              <a:t>....................................................................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E1412DF3-0CB0-48B5-9522-8FC8EB73C9DB}"/>
              </a:ext>
            </a:extLst>
          </p:cNvPr>
          <p:cNvSpPr/>
          <p:nvPr/>
        </p:nvSpPr>
        <p:spPr>
          <a:xfrm>
            <a:off x="6246666" y="2374880"/>
            <a:ext cx="2000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Kitap</a:t>
            </a:r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F2D2AF1B-76DB-4B41-9FC2-C559944B834B}"/>
              </a:ext>
            </a:extLst>
          </p:cNvPr>
          <p:cNvSpPr/>
          <p:nvPr/>
        </p:nvSpPr>
        <p:spPr>
          <a:xfrm>
            <a:off x="6246666" y="3238442"/>
            <a:ext cx="2000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Silgi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E69957BA-787D-4B98-A33D-1C84D6990573}"/>
              </a:ext>
            </a:extLst>
          </p:cNvPr>
          <p:cNvSpPr/>
          <p:nvPr/>
        </p:nvSpPr>
        <p:spPr>
          <a:xfrm>
            <a:off x="5038256" y="4085599"/>
            <a:ext cx="4417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Kalem ve not defteri</a:t>
            </a:r>
          </a:p>
        </p:txBody>
      </p:sp>
      <p:sp>
        <p:nvSpPr>
          <p:cNvPr id="45" name="Dikdörtgen 44">
            <a:extLst>
              <a:ext uri="{FF2B5EF4-FFF2-40B4-BE49-F238E27FC236}">
                <a16:creationId xmlns:a16="http://schemas.microsoft.com/office/drawing/2014/main" id="{9CFD863A-9A2C-4396-96DD-7D2FE204E3C6}"/>
              </a:ext>
            </a:extLst>
          </p:cNvPr>
          <p:cNvSpPr/>
          <p:nvPr/>
        </p:nvSpPr>
        <p:spPr>
          <a:xfrm>
            <a:off x="5038256" y="4997141"/>
            <a:ext cx="5465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14 – 6 = 8 cm uzundur.</a:t>
            </a:r>
          </a:p>
        </p:txBody>
      </p:sp>
      <p:sp>
        <p:nvSpPr>
          <p:cNvPr id="46" name="Dikdörtgen 45">
            <a:extLst>
              <a:ext uri="{FF2B5EF4-FFF2-40B4-BE49-F238E27FC236}">
                <a16:creationId xmlns:a16="http://schemas.microsoft.com/office/drawing/2014/main" id="{5B6D53ED-0766-4EB0-A694-C1CB0F788BAF}"/>
              </a:ext>
            </a:extLst>
          </p:cNvPr>
          <p:cNvSpPr/>
          <p:nvPr/>
        </p:nvSpPr>
        <p:spPr>
          <a:xfrm>
            <a:off x="5038255" y="5830442"/>
            <a:ext cx="5465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25 – 14 = 11 cm kısadır.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E044DDFC-666D-4B94-9052-C6BB895558E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1120" y="2527920"/>
              <a:ext cx="6882120" cy="3772440"/>
            </p14:xfrm>
          </p:contentPart>
        </mc:Choice>
        <mc:Fallback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E044DDFC-666D-4B94-9052-C6BB895558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5280" y="2464560"/>
                <a:ext cx="6913440" cy="38991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Ses 14">
            <a:hlinkClick r:id="" action="ppaction://media"/>
            <a:extLst>
              <a:ext uri="{FF2B5EF4-FFF2-40B4-BE49-F238E27FC236}">
                <a16:creationId xmlns:a16="http://schemas.microsoft.com/office/drawing/2014/main" id="{FB5FFAE1-AA64-467C-A9BE-A0BCC22CCF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36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75"/>
    </mc:Choice>
    <mc:Fallback>
      <p:transition spd="slow" advTm="18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5" grpId="0"/>
      <p:bldP spid="36" grpId="0"/>
      <p:bldP spid="37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2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775854" y="1391074"/>
            <a:ext cx="10640291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FF0000"/>
                </a:solidFill>
                <a:latin typeface="Kayra Aydin" panose="020F0503040000020004" pitchFamily="34" charset="0"/>
              </a:rPr>
              <a:t>  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Kerem, sehpanın uzunluğunu </a:t>
            </a:r>
            <a:r>
              <a:rPr lang="tr-TR" sz="3600" b="1" dirty="0">
                <a:ln w="0"/>
                <a:latin typeface="Kayra Aydin" panose="020F0503040000020004" pitchFamily="34" charset="0"/>
              </a:rPr>
              <a:t>5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karış olarak ölçmüştür. Kerem’in bir karışı </a:t>
            </a:r>
            <a:r>
              <a:rPr lang="tr-TR" sz="3600" dirty="0">
                <a:ln w="0"/>
                <a:latin typeface="Kayra Aydin" panose="020F0503040000020004" pitchFamily="34" charset="0"/>
              </a:rPr>
              <a:t>9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cm olduğuna göre sehpanın uzunluğu kaç cm’dir?</a:t>
            </a:r>
            <a:endParaRPr lang="tr-TR" sz="3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  <a:p>
            <a:pPr algn="ctr"/>
            <a:endParaRPr lang="tr-TR" sz="1600" cap="none" spc="0" dirty="0">
              <a:ln w="0"/>
              <a:solidFill>
                <a:srgbClr val="FF0000"/>
              </a:solidFill>
              <a:latin typeface="Kayra Aydin" panose="020F05030400000200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18C7CC6B-78DF-4D80-981B-BF038CE6AAB5}"/>
              </a:ext>
            </a:extLst>
          </p:cNvPr>
          <p:cNvSpPr/>
          <p:nvPr/>
        </p:nvSpPr>
        <p:spPr>
          <a:xfrm>
            <a:off x="1460392" y="3391622"/>
            <a:ext cx="8696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4400" dirty="0">
                <a:ln w="0"/>
                <a:solidFill>
                  <a:prstClr val="black"/>
                </a:solidFill>
                <a:latin typeface="Kayra Aydin" panose="020F0503040000020004" pitchFamily="34" charset="0"/>
              </a:rPr>
              <a:t>A) 40     B) 45      C) 50              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7112852A-0C91-4AB2-9B22-94FB796F03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6840" y="1220040"/>
              <a:ext cx="7495560" cy="455400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7112852A-0C91-4AB2-9B22-94FB796F0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1000" y="1210680"/>
                <a:ext cx="7526880" cy="4572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Ses 7">
            <a:hlinkClick r:id="" action="ppaction://media"/>
            <a:extLst>
              <a:ext uri="{FF2B5EF4-FFF2-40B4-BE49-F238E27FC236}">
                <a16:creationId xmlns:a16="http://schemas.microsoft.com/office/drawing/2014/main" id="{60525508-8E38-4DB2-B6A5-23532E170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13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17"/>
    </mc:Choice>
    <mc:Fallback>
      <p:transition spd="slow" advTm="5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3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594011" y="1564559"/>
            <a:ext cx="1130530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FF0000"/>
                </a:solidFill>
                <a:latin typeface="Kayra Aydin" panose="020F0503040000020004" pitchFamily="34" charset="0"/>
              </a:rPr>
              <a:t>  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Furkan’ın bir adımı </a:t>
            </a:r>
            <a:r>
              <a:rPr lang="tr-TR" sz="3600" dirty="0">
                <a:ln w="0"/>
                <a:latin typeface="Kayra Aydin" panose="020F0503040000020004" pitchFamily="34" charset="0"/>
              </a:rPr>
              <a:t>30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cm, Hilal’in </a:t>
            </a:r>
            <a:r>
              <a:rPr lang="tr-TR" sz="3600" dirty="0">
                <a:ln w="0"/>
                <a:latin typeface="Kayra Aydin" panose="020F0503040000020004" pitchFamily="34" charset="0"/>
              </a:rPr>
              <a:t>42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cm’dir. Hilal’in adımı, Furkan’ın adımında kaç cm uzundur?</a:t>
            </a:r>
            <a:endParaRPr lang="tr-TR" sz="3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  <a:p>
            <a:pPr algn="ctr"/>
            <a:endParaRPr lang="tr-TR" sz="1600" cap="none" spc="0" dirty="0">
              <a:ln w="0"/>
              <a:solidFill>
                <a:srgbClr val="FF0000"/>
              </a:solidFill>
              <a:latin typeface="Kayra Aydin" panose="020F05030400000200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18C7CC6B-78DF-4D80-981B-BF038CE6AAB5}"/>
              </a:ext>
            </a:extLst>
          </p:cNvPr>
          <p:cNvSpPr/>
          <p:nvPr/>
        </p:nvSpPr>
        <p:spPr>
          <a:xfrm>
            <a:off x="1358792" y="3160713"/>
            <a:ext cx="8696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4400" dirty="0">
                <a:ln w="0"/>
                <a:solidFill>
                  <a:prstClr val="black"/>
                </a:solidFill>
                <a:latin typeface="Kayra Aydin" panose="020F0503040000020004" pitchFamily="34" charset="0"/>
              </a:rPr>
              <a:t>A) 12     B) 17      C) 27              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A12C4A64-6682-42F9-A020-3FA9F7A3E4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7360" y="2017440"/>
              <a:ext cx="9393480" cy="36925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A12C4A64-6682-42F9-A020-3FA9F7A3E4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8000" y="2008080"/>
                <a:ext cx="9412200" cy="37112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Ses 7">
            <a:hlinkClick r:id="" action="ppaction://media"/>
            <a:extLst>
              <a:ext uri="{FF2B5EF4-FFF2-40B4-BE49-F238E27FC236}">
                <a16:creationId xmlns:a16="http://schemas.microsoft.com/office/drawing/2014/main" id="{12C2F24C-29A8-4DEE-9D80-4803E08D5E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02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37"/>
    </mc:Choice>
    <mc:Fallback>
      <p:transition spd="slow" advTm="5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4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594011" y="1564559"/>
            <a:ext cx="113053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Ali </a:t>
            </a:r>
            <a:r>
              <a:rPr lang="tr-TR" sz="3600" dirty="0">
                <a:ln w="0"/>
                <a:latin typeface="Kayra Aydin" panose="020F0503040000020004" pitchFamily="34" charset="0"/>
              </a:rPr>
              <a:t>35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cm uzunluğunda bir fidan dikti. Fidan bir yılda </a:t>
            </a:r>
            <a:r>
              <a:rPr lang="tr-TR" sz="3600" dirty="0">
                <a:ln w="0"/>
                <a:latin typeface="Kayra Aydin" panose="020F0503040000020004" pitchFamily="34" charset="0"/>
              </a:rPr>
              <a:t>12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cm uzadığına göre, bir yılın sonunda </a:t>
            </a:r>
          </a:p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fidanın boyu kaç cm olmuştur?</a:t>
            </a:r>
            <a:endParaRPr lang="tr-TR" sz="1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18C7CC6B-78DF-4D80-981B-BF038CE6AAB5}"/>
              </a:ext>
            </a:extLst>
          </p:cNvPr>
          <p:cNvSpPr/>
          <p:nvPr/>
        </p:nvSpPr>
        <p:spPr>
          <a:xfrm>
            <a:off x="1192538" y="3825731"/>
            <a:ext cx="8696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4400" dirty="0">
                <a:ln w="0"/>
                <a:solidFill>
                  <a:prstClr val="black"/>
                </a:solidFill>
                <a:latin typeface="Kayra Aydin" panose="020F0503040000020004" pitchFamily="34" charset="0"/>
              </a:rPr>
              <a:t>A) 42     B) 47      C) 52              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8676F69C-AEE7-4A80-BF19-A95980E2B3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4760" y="2025720"/>
              <a:ext cx="8532360" cy="35089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8676F69C-AEE7-4A80-BF19-A95980E2B3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5400" y="2016360"/>
                <a:ext cx="8551080" cy="35276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Ses 7">
            <a:hlinkClick r:id="" action="ppaction://media"/>
            <a:extLst>
              <a:ext uri="{FF2B5EF4-FFF2-40B4-BE49-F238E27FC236}">
                <a16:creationId xmlns:a16="http://schemas.microsoft.com/office/drawing/2014/main" id="{79EFB46A-9F40-45A3-AA71-8821726535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76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54"/>
    </mc:Choice>
    <mc:Fallback>
      <p:transition spd="slow" advTm="75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5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594011" y="1564559"/>
            <a:ext cx="1130530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Elif’in evi ile market arası </a:t>
            </a:r>
            <a:r>
              <a:rPr lang="tr-TR" sz="3600" dirty="0">
                <a:ln w="0"/>
                <a:latin typeface="Kayra Aydin" panose="020F0503040000020004" pitchFamily="34" charset="0"/>
              </a:rPr>
              <a:t>60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m’dir. Elif markete gidip gelirken kaç metre yol yürümüştür?</a:t>
            </a:r>
            <a:endParaRPr lang="tr-TR" sz="1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18C7CC6B-78DF-4D80-981B-BF038CE6AAB5}"/>
              </a:ext>
            </a:extLst>
          </p:cNvPr>
          <p:cNvSpPr/>
          <p:nvPr/>
        </p:nvSpPr>
        <p:spPr>
          <a:xfrm>
            <a:off x="1898185" y="3099234"/>
            <a:ext cx="8696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4400" dirty="0">
                <a:ln w="0"/>
                <a:solidFill>
                  <a:prstClr val="black"/>
                </a:solidFill>
                <a:latin typeface="Kayra Aydin" panose="020F0503040000020004" pitchFamily="34" charset="0"/>
              </a:rPr>
              <a:t>A) 90     B) 100      C) 120              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BEDD03F1-E7E2-4564-BD0C-FEFD579104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9000" y="2153160"/>
              <a:ext cx="7878600" cy="315828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BEDD03F1-E7E2-4564-BD0C-FEFD579104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9640" y="2143800"/>
                <a:ext cx="7897320" cy="317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Ses 7">
            <a:hlinkClick r:id="" action="ppaction://media"/>
            <a:extLst>
              <a:ext uri="{FF2B5EF4-FFF2-40B4-BE49-F238E27FC236}">
                <a16:creationId xmlns:a16="http://schemas.microsoft.com/office/drawing/2014/main" id="{40DBDA11-E3FE-42F6-B151-C5A0E580F2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9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42"/>
    </mc:Choice>
    <mc:Fallback>
      <p:transition spd="slow" advTm="7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6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2570224" y="1597729"/>
            <a:ext cx="6818915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FF0000"/>
                </a:solidFill>
                <a:latin typeface="Kayra Aydin" panose="020F0503040000020004" pitchFamily="34" charset="0"/>
              </a:rPr>
              <a:t>     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Sınıfın çevresini hangisiyle    </a:t>
            </a:r>
          </a:p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    ölçmemiz uygun olmaz?</a:t>
            </a:r>
            <a:endParaRPr lang="tr-TR" sz="3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  <a:p>
            <a:pPr algn="ctr"/>
            <a:endParaRPr lang="tr-TR" sz="1600" cap="none" spc="0" dirty="0">
              <a:ln w="0"/>
              <a:solidFill>
                <a:srgbClr val="FF0000"/>
              </a:solidFill>
              <a:latin typeface="Kayra Aydin" panose="020F0503040000020004" pitchFamily="34" charset="0"/>
            </a:endParaRPr>
          </a:p>
          <a:p>
            <a:pPr algn="ctr"/>
            <a:r>
              <a:rPr lang="tr-TR" sz="4800" dirty="0">
                <a:ln w="0"/>
                <a:latin typeface="Kayra Aydin" panose="020F0503040000020004" pitchFamily="34" charset="0"/>
              </a:rPr>
              <a:t>   </a:t>
            </a:r>
            <a:r>
              <a:rPr lang="tr-TR" sz="4400" dirty="0">
                <a:ln w="0"/>
                <a:latin typeface="Kayra Aydin" panose="020F0503040000020004" pitchFamily="34" charset="0"/>
              </a:rPr>
              <a:t>A) Kulaç </a:t>
            </a:r>
          </a:p>
          <a:p>
            <a:pPr algn="ctr"/>
            <a:r>
              <a:rPr lang="tr-TR" sz="4400" cap="none" spc="0" dirty="0">
                <a:ln w="0"/>
                <a:solidFill>
                  <a:schemeClr val="tx1"/>
                </a:solidFill>
                <a:latin typeface="Kayra Aydin" panose="020F0503040000020004" pitchFamily="34" charset="0"/>
              </a:rPr>
              <a:t>   B) Adım</a:t>
            </a:r>
            <a:endParaRPr lang="tr-TR" sz="4400" dirty="0">
              <a:ln w="0"/>
              <a:latin typeface="Kayra Aydin" panose="020F0503040000020004" pitchFamily="34" charset="0"/>
            </a:endParaRPr>
          </a:p>
          <a:p>
            <a:pPr algn="ctr"/>
            <a:r>
              <a:rPr lang="tr-TR" sz="4400" dirty="0">
                <a:ln w="0"/>
                <a:latin typeface="Kayra Aydin" panose="020F0503040000020004" pitchFamily="34" charset="0"/>
              </a:rPr>
              <a:t>      C) Parmak</a:t>
            </a:r>
            <a:endParaRPr lang="tr-TR" sz="4400" cap="none" spc="0" dirty="0">
              <a:ln w="0"/>
              <a:solidFill>
                <a:schemeClr val="tx1"/>
              </a:solidFill>
              <a:latin typeface="Kayra Aydin" panose="020F05030400000200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555D6A13-1F01-4D73-8C01-2FF77720806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74840" y="1922040"/>
              <a:ext cx="4720680" cy="329364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555D6A13-1F01-4D73-8C01-2FF7772080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5480" y="1912680"/>
                <a:ext cx="4739400" cy="3312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es 5">
            <a:hlinkClick r:id="" action="ppaction://media"/>
            <a:extLst>
              <a:ext uri="{FF2B5EF4-FFF2-40B4-BE49-F238E27FC236}">
                <a16:creationId xmlns:a16="http://schemas.microsoft.com/office/drawing/2014/main" id="{A8E31303-EE60-4A0E-B07F-F8AC85F290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46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9"/>
    </mc:Choice>
    <mc:Fallback>
      <p:transition spd="slow" advTm="3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7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-295947" y="1659285"/>
            <a:ext cx="1185987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FF0000"/>
                </a:solidFill>
                <a:latin typeface="Kayra Aydin" panose="020F0503040000020004" pitchFamily="34" charset="0"/>
              </a:rPr>
              <a:t>     </a:t>
            </a:r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Aşağıdakilerden hangisi  </a:t>
            </a:r>
          </a:p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     standart olmayan bir uzunluk ölçüsüdür?</a:t>
            </a:r>
            <a:endParaRPr lang="tr-TR" sz="3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  <a:p>
            <a:pPr algn="ctr"/>
            <a:endParaRPr lang="tr-TR" sz="1600" cap="none" spc="0" dirty="0">
              <a:ln w="0"/>
              <a:solidFill>
                <a:srgbClr val="FF0000"/>
              </a:solidFill>
              <a:latin typeface="Kayra Aydin" panose="020F0503040000020004" pitchFamily="34" charset="0"/>
            </a:endParaRPr>
          </a:p>
          <a:p>
            <a:pPr algn="ctr"/>
            <a:r>
              <a:rPr lang="tr-TR" sz="4800" dirty="0">
                <a:ln w="0"/>
                <a:latin typeface="Kayra Aydin" panose="020F0503040000020004" pitchFamily="34" charset="0"/>
              </a:rPr>
              <a:t>   </a:t>
            </a:r>
            <a:r>
              <a:rPr lang="tr-TR" sz="4400" dirty="0">
                <a:ln w="0"/>
                <a:latin typeface="Kayra Aydin" panose="020F0503040000020004" pitchFamily="34" charset="0"/>
              </a:rPr>
              <a:t>A) Karış </a:t>
            </a:r>
          </a:p>
          <a:p>
            <a:pPr algn="ctr"/>
            <a:r>
              <a:rPr lang="tr-TR" sz="4400" cap="none" spc="0" dirty="0">
                <a:ln w="0"/>
                <a:solidFill>
                  <a:schemeClr val="tx1"/>
                </a:solidFill>
                <a:latin typeface="Kayra Aydin" panose="020F0503040000020004" pitchFamily="34" charset="0"/>
              </a:rPr>
              <a:t>    B) Metre</a:t>
            </a:r>
            <a:endParaRPr lang="tr-TR" sz="4400" dirty="0">
              <a:ln w="0"/>
              <a:latin typeface="Kayra Aydin" panose="020F0503040000020004" pitchFamily="34" charset="0"/>
            </a:endParaRPr>
          </a:p>
          <a:p>
            <a:pPr algn="ctr"/>
            <a:r>
              <a:rPr lang="tr-TR" sz="4400" dirty="0">
                <a:ln w="0"/>
                <a:latin typeface="Kayra Aydin" panose="020F0503040000020004" pitchFamily="34" charset="0"/>
              </a:rPr>
              <a:t>     C) Cetvel</a:t>
            </a:r>
            <a:endParaRPr lang="tr-TR" sz="4400" cap="none" spc="0" dirty="0">
              <a:ln w="0"/>
              <a:solidFill>
                <a:schemeClr val="tx1"/>
              </a:solidFill>
              <a:latin typeface="Kayra Aydin" panose="020F05030400000200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B1CEC161-D98B-4C03-822C-7380455FA53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09520" y="2767320"/>
              <a:ext cx="8253360" cy="9331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B1CEC161-D98B-4C03-822C-7380455FA5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0160" y="2757960"/>
                <a:ext cx="8272080" cy="951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es 5">
            <a:hlinkClick r:id="" action="ppaction://media"/>
            <a:extLst>
              <a:ext uri="{FF2B5EF4-FFF2-40B4-BE49-F238E27FC236}">
                <a16:creationId xmlns:a16="http://schemas.microsoft.com/office/drawing/2014/main" id="{8D14A034-1A67-4A6E-99F8-9707900027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86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4"/>
    </mc:Choice>
    <mc:Fallback>
      <p:transition spd="slow" advTm="3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112C345-D1D4-4700-9374-EC6959888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98D9220-941E-40EC-949E-EBBAF56E9881}"/>
              </a:ext>
            </a:extLst>
          </p:cNvPr>
          <p:cNvSpPr/>
          <p:nvPr/>
        </p:nvSpPr>
        <p:spPr>
          <a:xfrm>
            <a:off x="415253" y="460772"/>
            <a:ext cx="1286237" cy="769441"/>
          </a:xfrm>
          <a:prstGeom prst="rect">
            <a:avLst/>
          </a:prstGeom>
          <a:solidFill>
            <a:srgbClr val="FFC00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/>
              <a:t>8</a:t>
            </a:r>
            <a:endParaRPr lang="tr-TR" sz="2000" b="1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3186E31C-5CBB-4F01-B0E3-386793CFE180}"/>
              </a:ext>
            </a:extLst>
          </p:cNvPr>
          <p:cNvSpPr/>
          <p:nvPr/>
        </p:nvSpPr>
        <p:spPr>
          <a:xfrm>
            <a:off x="2335980" y="506938"/>
            <a:ext cx="7821372" cy="677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UZUNLUK ÖLÇME ETKİNLİKLERİ</a:t>
            </a:r>
            <a:endParaRPr lang="tr-TR" sz="3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6844225-6CAB-4BE4-8C63-239E2D0B2657}"/>
              </a:ext>
            </a:extLst>
          </p:cNvPr>
          <p:cNvSpPr/>
          <p:nvPr/>
        </p:nvSpPr>
        <p:spPr>
          <a:xfrm>
            <a:off x="489527" y="1597729"/>
            <a:ext cx="1035396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rgbClr val="7030A0"/>
                </a:solidFill>
                <a:latin typeface="Kayra Aydin" panose="020F0503040000020004" pitchFamily="34" charset="0"/>
              </a:rPr>
              <a:t>Nihal ile Selim dolabın boyunu ölçeceklerdir. Hangisini kullanırlarsa sonuç aynı olur?</a:t>
            </a:r>
            <a:endParaRPr lang="tr-TR" sz="3600" cap="none" spc="0" dirty="0">
              <a:ln w="0"/>
              <a:solidFill>
                <a:srgbClr val="7030A0"/>
              </a:solidFill>
              <a:latin typeface="Kayra Aydin" panose="020F0503040000020004" pitchFamily="34" charset="0"/>
            </a:endParaRPr>
          </a:p>
          <a:p>
            <a:pPr algn="ctr"/>
            <a:endParaRPr lang="tr-TR" sz="1600" cap="none" spc="0" dirty="0">
              <a:ln w="0"/>
              <a:solidFill>
                <a:srgbClr val="FF0000"/>
              </a:solidFill>
              <a:latin typeface="Kayra Aydin" panose="020F0503040000020004" pitchFamily="34" charset="0"/>
            </a:endParaRPr>
          </a:p>
          <a:p>
            <a:pPr algn="ctr"/>
            <a:r>
              <a:rPr lang="tr-TR" sz="4800" dirty="0">
                <a:ln w="0"/>
                <a:latin typeface="Kayra Aydin" panose="020F0503040000020004" pitchFamily="34" charset="0"/>
              </a:rPr>
              <a:t>  </a:t>
            </a:r>
            <a:r>
              <a:rPr lang="tr-TR" sz="4400" dirty="0">
                <a:ln w="0"/>
                <a:latin typeface="Kayra Aydin" panose="020F0503040000020004" pitchFamily="34" charset="0"/>
              </a:rPr>
              <a:t>A) Karış </a:t>
            </a:r>
          </a:p>
          <a:p>
            <a:pPr algn="ctr"/>
            <a:r>
              <a:rPr lang="tr-TR" sz="4400" cap="none" spc="0" dirty="0">
                <a:ln w="0"/>
                <a:solidFill>
                  <a:schemeClr val="tx1"/>
                </a:solidFill>
                <a:latin typeface="Kayra Aydin" panose="020F0503040000020004" pitchFamily="34" charset="0"/>
              </a:rPr>
              <a:t>   B) Metre</a:t>
            </a:r>
            <a:endParaRPr lang="tr-TR" sz="4400" dirty="0">
              <a:ln w="0"/>
              <a:latin typeface="Kayra Aydin" panose="020F0503040000020004" pitchFamily="34" charset="0"/>
            </a:endParaRPr>
          </a:p>
          <a:p>
            <a:pPr algn="ctr"/>
            <a:r>
              <a:rPr lang="tr-TR" sz="4400" dirty="0">
                <a:ln w="0"/>
                <a:latin typeface="Kayra Aydin" panose="020F0503040000020004" pitchFamily="34" charset="0"/>
              </a:rPr>
              <a:t>    C) Parmak</a:t>
            </a:r>
            <a:endParaRPr lang="tr-TR" sz="4400" cap="none" spc="0" dirty="0">
              <a:ln w="0"/>
              <a:solidFill>
                <a:schemeClr val="tx1"/>
              </a:solidFill>
              <a:latin typeface="Kayra Aydin" panose="020F05030400000200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A4393336-55A2-4166-9DBE-34D03C636F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33400" y="2009520"/>
              <a:ext cx="5542200" cy="273564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A4393336-55A2-4166-9DBE-34D03C636F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4040" y="2000160"/>
                <a:ext cx="5560920" cy="2754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es 5">
            <a:hlinkClick r:id="" action="ppaction://media"/>
            <a:extLst>
              <a:ext uri="{FF2B5EF4-FFF2-40B4-BE49-F238E27FC236}">
                <a16:creationId xmlns:a16="http://schemas.microsoft.com/office/drawing/2014/main" id="{750A274C-9424-47E1-AC0D-961D03FB2D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3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63"/>
    </mc:Choice>
    <mc:Fallback>
      <p:transition spd="slow" advTm="4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0.1|20.5|21.5|25.8|4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1|59.4|26.8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2EBBFF1-F770-42F9-96F2-24C0F0B4BA50}">
  <we:reference id="wa104380121" version="2.0.0.0" store="tr-TR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385</Words>
  <Application>Microsoft Office PowerPoint</Application>
  <PresentationFormat>Geniş ekran</PresentationFormat>
  <Paragraphs>93</Paragraphs>
  <Slides>13</Slides>
  <Notes>0</Notes>
  <HiddenSlides>0</HiddenSlides>
  <MMClips>13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Kayra Aydin</vt:lpstr>
      <vt:lpstr>Segoe UI Black</vt:lpstr>
      <vt:lpstr>TTKB Dik Temel Abece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103</cp:revision>
  <dcterms:created xsi:type="dcterms:W3CDTF">2020-04-26T05:46:17Z</dcterms:created>
  <dcterms:modified xsi:type="dcterms:W3CDTF">2020-05-31T11:18:38Z</dcterms:modified>
</cp:coreProperties>
</file>