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06E8C-270E-4320-B959-61E2BD9C101A}" type="datetimeFigureOut">
              <a:rPr lang="tr-TR" smtClean="0"/>
              <a:t>14.12.2020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53871-1C28-4A1F-92E1-490364472B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738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548E-6A33-4965-8502-908C2106C8F4}" type="datetime1">
              <a:rPr lang="tr-TR" smtClean="0"/>
              <a:t>14.12.2020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46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F271-2CD7-4209-AA7C-42B4CAEE4EA5}" type="datetime1">
              <a:rPr lang="tr-TR" smtClean="0"/>
              <a:t>14.12.2020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8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78E5-F946-4687-993F-948B4E1E7220}" type="datetime1">
              <a:rPr lang="tr-TR" smtClean="0"/>
              <a:t>14.12.2020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187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7A2F-DE75-4B4B-AB0C-327AD8289EDC}" type="datetime1">
              <a:rPr lang="tr-TR" smtClean="0"/>
              <a:t>14.12.2020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69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1B4C-0BEA-407D-8FD8-E8DBA0ADEF71}" type="datetime1">
              <a:rPr lang="tr-TR" smtClean="0"/>
              <a:t>14.12.2020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87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76F5-DEAC-4797-8128-9EFDC6D1BE56}" type="datetime1">
              <a:rPr lang="tr-TR" smtClean="0"/>
              <a:t>14.12.2020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61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C6B-8745-48E6-8EC6-D9EA0B574CED}" type="datetime1">
              <a:rPr lang="tr-TR" smtClean="0"/>
              <a:t>14.12.2020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49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B5ED-8665-483D-8AE3-45E37A7B2FE3}" type="datetime1">
              <a:rPr lang="tr-TR" smtClean="0"/>
              <a:t>14.12.2020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78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2C89-69A5-4EDE-AB62-3C865867BA0B}" type="datetime1">
              <a:rPr lang="tr-TR" smtClean="0"/>
              <a:t>14.12.2020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68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026-3E19-42A5-BC8D-9034CC9E7FA0}" type="datetime1">
              <a:rPr lang="tr-TR" smtClean="0"/>
              <a:t>14.12.2020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28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B8E0-5BC0-481D-9A30-DF2D403AA816}" type="datetime1">
              <a:rPr lang="tr-TR" smtClean="0"/>
              <a:t>14.12.2020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89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CB81B-3C29-4A8F-8C7B-CDBCFB8F1615}" type="datetime1">
              <a:rPr lang="tr-TR" smtClean="0"/>
              <a:t>14.12.2020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SEREN ÖZGÜR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DD064-8420-4770-93E4-A2F9997DF54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21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872836" y="1084752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260764" y="1388286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ele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3754581" y="1084752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142510" y="1389552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ela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636326" y="1084752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7024255" y="1389552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el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elle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9518071" y="1084752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9906000" y="1389552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la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la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lale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87283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126076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a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a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ala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2" name="Yuvarlatılmış Dikdörtgen 21"/>
          <p:cNvSpPr/>
          <p:nvPr/>
        </p:nvSpPr>
        <p:spPr>
          <a:xfrm>
            <a:off x="3754579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4177146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al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al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alla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5" name="Yuvarlatılmış Dikdörtgen 24"/>
          <p:cNvSpPr/>
          <p:nvPr/>
        </p:nvSpPr>
        <p:spPr>
          <a:xfrm>
            <a:off x="663632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/>
          <p:cNvSpPr txBox="1"/>
          <p:nvPr/>
        </p:nvSpPr>
        <p:spPr>
          <a:xfrm>
            <a:off x="702425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</a:t>
            </a:r>
            <a:r>
              <a:rPr lang="tr-TR" sz="3200" dirty="0" err="1" smtClean="0">
                <a:latin typeface="ALFABET98" panose="00000400000000000000" pitchFamily="2" charset="0"/>
              </a:rPr>
              <a:t>ka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ka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kale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9518071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9906000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LFABET98" panose="00000400000000000000" pitchFamily="2" charset="0"/>
              </a:rPr>
              <a:t> </a:t>
            </a:r>
            <a:r>
              <a:rPr lang="tr-TR" sz="3200" dirty="0" smtClean="0">
                <a:latin typeface="ALFABET98" panose="00000400000000000000" pitchFamily="2" charset="0"/>
              </a:rPr>
              <a:t>ek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ek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ekle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997527" y="277091"/>
            <a:ext cx="8908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ALFABET98" panose="00000400000000000000" pitchFamily="2" charset="0"/>
              </a:rPr>
              <a:t>ELAKİN HIZLI </a:t>
            </a:r>
            <a:r>
              <a:rPr lang="tr-TR" smtClean="0">
                <a:latin typeface="ALFABET98" panose="00000400000000000000" pitchFamily="2" charset="0"/>
              </a:rPr>
              <a:t>OKUMA:Çalışmaları</a:t>
            </a:r>
            <a:r>
              <a:rPr lang="tr-TR" dirty="0" smtClean="0">
                <a:latin typeface="ALFABET98" panose="00000400000000000000" pitchFamily="2" charset="0"/>
              </a:rPr>
              <a:t> 1 hafta boyunca her gün 5 defa okutalım.</a:t>
            </a:r>
            <a:endParaRPr lang="tr-TR" dirty="0">
              <a:latin typeface="ALFABET98" panose="00000400000000000000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SEREN ÖZGÜR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20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87283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26076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i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ile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375458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14251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i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ki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iki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63632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702425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eli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951807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990600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A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A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Ali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87283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126076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il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ke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ilke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2" name="Yuvarlatılmış Dikdörtgen 21"/>
          <p:cNvSpPr/>
          <p:nvPr/>
        </p:nvSpPr>
        <p:spPr>
          <a:xfrm>
            <a:off x="3754579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4177146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il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la</a:t>
            </a:r>
            <a:r>
              <a:rPr lang="tr-TR" sz="3200" dirty="0">
                <a:latin typeface="ALFABET98" panose="00000400000000000000" pitchFamily="2" charset="0"/>
              </a:rPr>
              <a:t/>
            </a:r>
            <a:br>
              <a:rPr lang="tr-TR" sz="3200" dirty="0">
                <a:latin typeface="ALFABET98" panose="00000400000000000000" pitchFamily="2" charset="0"/>
              </a:rPr>
            </a:br>
            <a:r>
              <a:rPr lang="tr-TR" sz="3200" dirty="0" err="1" smtClean="0">
                <a:latin typeface="ALFABET98" panose="00000400000000000000" pitchFamily="2" charset="0"/>
              </a:rPr>
              <a:t>i</a:t>
            </a:r>
            <a:r>
              <a:rPr lang="tr-TR" sz="3200" u="sng" dirty="0" err="1" smtClean="0">
                <a:latin typeface="ALFABET98" panose="00000400000000000000" pitchFamily="2" charset="0"/>
              </a:rPr>
              <a:t>lla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5" name="Yuvarlatılmış Dikdörtgen 24"/>
          <p:cNvSpPr/>
          <p:nvPr/>
        </p:nvSpPr>
        <p:spPr>
          <a:xfrm>
            <a:off x="663632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/>
          <p:cNvSpPr txBox="1"/>
          <p:nvPr/>
        </p:nvSpPr>
        <p:spPr>
          <a:xfrm>
            <a:off x="702425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el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el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elli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9518071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9906000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LFABET98" panose="00000400000000000000" pitchFamily="2" charset="0"/>
              </a:rPr>
              <a:t> </a:t>
            </a:r>
            <a:r>
              <a:rPr lang="tr-TR" sz="3200" dirty="0" err="1" smtClean="0">
                <a:latin typeface="ALFABET98" panose="00000400000000000000" pitchFamily="2" charset="0"/>
              </a:rPr>
              <a:t>li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err="1" smtClean="0">
                <a:latin typeface="ALFABET98" panose="00000400000000000000" pitchFamily="2" charset="0"/>
              </a:rPr>
              <a:t>li</a:t>
            </a:r>
            <a:r>
              <a:rPr lang="tr-TR" sz="3200" dirty="0" err="1" smtClean="0">
                <a:solidFill>
                  <a:srgbClr val="FF0000"/>
                </a:solidFill>
                <a:latin typeface="ALFABET98" panose="00000400000000000000" pitchFamily="2" charset="0"/>
              </a:rPr>
              <a:t>la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lila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59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87283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26076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le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ke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leke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375458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14251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ke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ke</a:t>
            </a:r>
            <a:r>
              <a:rPr lang="tr-TR" sz="3200" dirty="0">
                <a:solidFill>
                  <a:srgbClr val="FF0000"/>
                </a:solidFill>
                <a:latin typeface="ALFABET98" panose="00000400000000000000" pitchFamily="2" charset="0"/>
              </a:rPr>
              <a:t>k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kek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63632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702425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lek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elek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951807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990600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kel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kel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kelle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87283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126076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ke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lek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kelek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2" name="Yuvarlatılmış Dikdörtgen 21"/>
          <p:cNvSpPr/>
          <p:nvPr/>
        </p:nvSpPr>
        <p:spPr>
          <a:xfrm>
            <a:off x="3754579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4177146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kal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kal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k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kalk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5" name="Yuvarlatılmış Dikdörtgen 24"/>
          <p:cNvSpPr/>
          <p:nvPr/>
        </p:nvSpPr>
        <p:spPr>
          <a:xfrm>
            <a:off x="663632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/>
          <p:cNvSpPr txBox="1"/>
          <p:nvPr/>
        </p:nvSpPr>
        <p:spPr>
          <a:xfrm>
            <a:off x="702425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</a:t>
            </a:r>
            <a:r>
              <a:rPr lang="tr-TR" sz="3200" dirty="0" err="1" smtClean="0">
                <a:latin typeface="ALFABET98" panose="00000400000000000000" pitchFamily="2" charset="0"/>
              </a:rPr>
              <a:t>ka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ka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kale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9518071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9906000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LFABET98" panose="00000400000000000000" pitchFamily="2" charset="0"/>
              </a:rPr>
              <a:t> </a:t>
            </a:r>
            <a:r>
              <a:rPr lang="tr-TR" sz="3200" dirty="0" smtClean="0">
                <a:latin typeface="ALFABET98" panose="00000400000000000000" pitchFamily="2" charset="0"/>
              </a:rPr>
              <a:t>ek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ek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ekle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18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87283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26076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ek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ek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ekli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375458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14251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ke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ki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keki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63632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702425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il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ki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ilki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951807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990600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>
                <a:latin typeface="ALFABET98" panose="00000400000000000000" pitchFamily="2" charset="0"/>
              </a:rPr>
              <a:t>i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lik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ilik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87283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126076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kil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kil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killi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2" name="Yuvarlatılmış Dikdörtgen 21"/>
          <p:cNvSpPr/>
          <p:nvPr/>
        </p:nvSpPr>
        <p:spPr>
          <a:xfrm>
            <a:off x="3754579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4177146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ke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kik</a:t>
            </a:r>
            <a:r>
              <a:rPr lang="tr-TR" sz="3200" dirty="0">
                <a:latin typeface="ALFABET98" panose="00000400000000000000" pitchFamily="2" charset="0"/>
              </a:rPr>
              <a:t/>
            </a:r>
            <a:br>
              <a:rPr lang="tr-TR" sz="3200" dirty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kekik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5" name="Yuvarlatılmış Dikdörtgen 24"/>
          <p:cNvSpPr/>
          <p:nvPr/>
        </p:nvSpPr>
        <p:spPr>
          <a:xfrm>
            <a:off x="663632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/>
          <p:cNvSpPr txBox="1"/>
          <p:nvPr/>
        </p:nvSpPr>
        <p:spPr>
          <a:xfrm>
            <a:off x="6927273" y="4431406"/>
            <a:ext cx="1260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kek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kek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lik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elli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9518071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9906000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LFABET98" panose="00000400000000000000" pitchFamily="2" charset="0"/>
              </a:rPr>
              <a:t> </a:t>
            </a:r>
            <a:r>
              <a:rPr lang="tr-TR" sz="3200" dirty="0" smtClean="0">
                <a:latin typeface="ALFABET98" panose="00000400000000000000" pitchFamily="2" charset="0"/>
              </a:rPr>
              <a:t>ki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ki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kil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97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87283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26076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en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en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li</a:t>
            </a:r>
            <a:b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enli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375458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14251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an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an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ne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anne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63632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702425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in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in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inle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951807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990600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</a:t>
            </a:r>
            <a:r>
              <a:rPr lang="tr-TR" sz="3200" dirty="0" err="1" smtClean="0">
                <a:latin typeface="ALFABET98" panose="00000400000000000000" pitchFamily="2" charset="0"/>
              </a:rPr>
              <a:t>na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na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ne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nane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87283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126076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</a:t>
            </a:r>
            <a:r>
              <a:rPr lang="tr-TR" sz="3200" dirty="0" err="1" smtClean="0">
                <a:latin typeface="ALFABET98" panose="00000400000000000000" pitchFamily="2" charset="0"/>
              </a:rPr>
              <a:t>ni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ni</a:t>
            </a:r>
            <a:r>
              <a:rPr lang="tr-TR" sz="3200" dirty="0">
                <a:solidFill>
                  <a:srgbClr val="FF0000"/>
                </a:solidFill>
                <a:latin typeface="ALFABET98" panose="00000400000000000000" pitchFamily="2" charset="0"/>
              </a:rPr>
              <a:t>n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e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nine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2" name="Yuvarlatılmış Dikdörtgen 21"/>
          <p:cNvSpPr/>
          <p:nvPr/>
        </p:nvSpPr>
        <p:spPr>
          <a:xfrm>
            <a:off x="3754579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4177146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ke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ne</a:t>
            </a:r>
            <a:r>
              <a:rPr lang="tr-TR" sz="3200" dirty="0">
                <a:latin typeface="ALFABET98" panose="00000400000000000000" pitchFamily="2" charset="0"/>
              </a:rPr>
              <a:t/>
            </a:r>
            <a:br>
              <a:rPr lang="tr-TR" sz="3200" dirty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kene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5" name="Yuvarlatılmış Dikdörtgen 24"/>
          <p:cNvSpPr/>
          <p:nvPr/>
        </p:nvSpPr>
        <p:spPr>
          <a:xfrm>
            <a:off x="663632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/>
          <p:cNvSpPr txBox="1"/>
          <p:nvPr/>
        </p:nvSpPr>
        <p:spPr>
          <a:xfrm>
            <a:off x="702425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</a:t>
            </a:r>
            <a:r>
              <a:rPr lang="tr-TR" sz="3200" dirty="0" err="1" smtClean="0">
                <a:latin typeface="ALFABET98" panose="00000400000000000000" pitchFamily="2" charset="0"/>
              </a:rPr>
              <a:t>Na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Na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il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Nail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9518071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9739746" y="4322618"/>
            <a:ext cx="12330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LFABET98" panose="00000400000000000000" pitchFamily="2" charset="0"/>
              </a:rPr>
              <a:t> </a:t>
            </a:r>
            <a:r>
              <a:rPr lang="tr-TR" sz="3200" dirty="0" err="1" smtClean="0">
                <a:latin typeface="ALFABET98" panose="00000400000000000000" pitchFamily="2" charset="0"/>
              </a:rPr>
              <a:t>Ka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Ka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an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Kaan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10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87283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26076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i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lan</a:t>
            </a:r>
            <a:b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ilan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375458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414251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kin</a:t>
            </a:r>
            <a:b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ekin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6636326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7024255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in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ek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inek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9518071" y="526473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9906000" y="831273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İ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İ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nan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smtClean="0">
                <a:latin typeface="ALFABET98" panose="00000400000000000000" pitchFamily="2" charset="0"/>
              </a:rPr>
              <a:t>İnan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87283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983673" y="4322618"/>
            <a:ext cx="1343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Ke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nan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Kenan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2" name="Yuvarlatılmış Dikdörtgen 21"/>
          <p:cNvSpPr/>
          <p:nvPr/>
        </p:nvSpPr>
        <p:spPr>
          <a:xfrm>
            <a:off x="3754579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Metin kutusu 22"/>
          <p:cNvSpPr txBox="1"/>
          <p:nvPr/>
        </p:nvSpPr>
        <p:spPr>
          <a:xfrm>
            <a:off x="3920836" y="4322618"/>
            <a:ext cx="1323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</a:t>
            </a:r>
            <a:r>
              <a:rPr lang="tr-TR" sz="3200" dirty="0" err="1" smtClean="0">
                <a:latin typeface="ALFABET98" panose="00000400000000000000" pitchFamily="2" charset="0"/>
              </a:rPr>
              <a:t>ka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ka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nal</a:t>
            </a:r>
            <a:r>
              <a:rPr lang="tr-TR" sz="3200" dirty="0">
                <a:latin typeface="ALFABET98" panose="00000400000000000000" pitchFamily="2" charset="0"/>
              </a:rPr>
              <a:t/>
            </a:r>
            <a:br>
              <a:rPr lang="tr-TR" sz="3200" dirty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kanal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5" name="Yuvarlatılmış Dikdörtgen 24"/>
          <p:cNvSpPr/>
          <p:nvPr/>
        </p:nvSpPr>
        <p:spPr>
          <a:xfrm>
            <a:off x="6636326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Metin kutusu 25"/>
          <p:cNvSpPr txBox="1"/>
          <p:nvPr/>
        </p:nvSpPr>
        <p:spPr>
          <a:xfrm>
            <a:off x="7024255" y="4322618"/>
            <a:ext cx="106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latin typeface="ALFABET98" panose="00000400000000000000" pitchFamily="2" charset="0"/>
              </a:rPr>
              <a:t> e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e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nik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enik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7" name="Yuvarlatılmış Dikdörtgen 26"/>
          <p:cNvSpPr/>
          <p:nvPr/>
        </p:nvSpPr>
        <p:spPr>
          <a:xfrm>
            <a:off x="9518071" y="4017818"/>
            <a:ext cx="1648691" cy="23968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9739742" y="4431406"/>
            <a:ext cx="1454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latin typeface="ALFABET98" panose="00000400000000000000" pitchFamily="2" charset="0"/>
              </a:rPr>
              <a:t> k</a:t>
            </a:r>
            <a:r>
              <a:rPr lang="tr-TR" sz="3200" dirty="0" smtClean="0">
                <a:latin typeface="ALFABET98" panose="00000400000000000000" pitchFamily="2" charset="0"/>
              </a:rPr>
              <a:t>al</a:t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dirty="0" smtClean="0">
                <a:latin typeface="ALFABET98" panose="00000400000000000000" pitchFamily="2" charset="0"/>
              </a:rPr>
              <a:t>Kal</a:t>
            </a:r>
            <a:r>
              <a:rPr lang="tr-TR" sz="3200" dirty="0" smtClean="0">
                <a:solidFill>
                  <a:srgbClr val="FF0000"/>
                </a:solidFill>
                <a:latin typeface="ALFABET98" panose="00000400000000000000" pitchFamily="2" charset="0"/>
              </a:rPr>
              <a:t>kan</a:t>
            </a:r>
            <a:r>
              <a:rPr lang="tr-TR" sz="3200" dirty="0" smtClean="0">
                <a:latin typeface="ALFABET98" panose="00000400000000000000" pitchFamily="2" charset="0"/>
              </a:rPr>
              <a:t/>
            </a:r>
            <a:br>
              <a:rPr lang="tr-TR" sz="3200" dirty="0" smtClean="0">
                <a:latin typeface="ALFABET98" panose="00000400000000000000" pitchFamily="2" charset="0"/>
              </a:rPr>
            </a:br>
            <a:r>
              <a:rPr lang="tr-TR" sz="3200" u="sng" dirty="0" err="1" smtClean="0">
                <a:latin typeface="ALFABET98" panose="00000400000000000000" pitchFamily="2" charset="0"/>
              </a:rPr>
              <a:t>Kalkan</a:t>
            </a:r>
            <a:endParaRPr lang="tr-TR" sz="3200" u="sng" dirty="0">
              <a:latin typeface="ALFABET98" panose="00000400000000000000" pitchFamily="2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SEREN ÖZGÜR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90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118</Words>
  <Application>Microsoft Office PowerPoint</Application>
  <PresentationFormat>Geniş ekran</PresentationFormat>
  <Paragraphs>55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ALFABET98</vt:lpstr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6</cp:revision>
  <dcterms:created xsi:type="dcterms:W3CDTF">2020-12-14T18:25:19Z</dcterms:created>
  <dcterms:modified xsi:type="dcterms:W3CDTF">2020-12-14T19:28:05Z</dcterms:modified>
</cp:coreProperties>
</file>