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8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572428" cy="17526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tx1"/>
                </a:solidFill>
                <a:latin typeface="ALFABET98" pitchFamily="2" charset="0"/>
              </a:rPr>
              <a:t>Onluklar Ve Birlikler</a:t>
            </a:r>
            <a:endParaRPr lang="tr-TR" sz="54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pic>
        <p:nvPicPr>
          <p:cNvPr id="4" name="3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3214678" y="3000372"/>
            <a:ext cx="357190" cy="2674937"/>
          </a:xfrm>
          <a:prstGeom prst="rect">
            <a:avLst/>
          </a:prstGeom>
        </p:spPr>
      </p:pic>
      <p:pic>
        <p:nvPicPr>
          <p:cNvPr id="5" name="4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3786182" y="3000372"/>
            <a:ext cx="357190" cy="2674937"/>
          </a:xfrm>
          <a:prstGeom prst="rect">
            <a:avLst/>
          </a:prstGeom>
        </p:spPr>
      </p:pic>
      <p:pic>
        <p:nvPicPr>
          <p:cNvPr id="6" name="5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643174" y="3000372"/>
            <a:ext cx="357190" cy="2674937"/>
          </a:xfrm>
          <a:prstGeom prst="rect">
            <a:avLst/>
          </a:prstGeom>
        </p:spPr>
      </p:pic>
      <p:pic>
        <p:nvPicPr>
          <p:cNvPr id="7" name="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643570" y="4429132"/>
            <a:ext cx="428628" cy="535785"/>
          </a:xfrm>
          <a:prstGeom prst="rect">
            <a:avLst/>
          </a:prstGeom>
        </p:spPr>
      </p:pic>
      <p:pic>
        <p:nvPicPr>
          <p:cNvPr id="8" name="7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4429132"/>
            <a:ext cx="428628" cy="535785"/>
          </a:xfrm>
          <a:prstGeom prst="rect">
            <a:avLst/>
          </a:prstGeom>
        </p:spPr>
      </p:pic>
      <p:pic>
        <p:nvPicPr>
          <p:cNvPr id="9" name="8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715008" y="5143512"/>
            <a:ext cx="428628" cy="535785"/>
          </a:xfrm>
          <a:prstGeom prst="rect">
            <a:avLst/>
          </a:prstGeom>
        </p:spPr>
      </p:pic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5143512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3" idx="0"/>
            <a:endCxn id="3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18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8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143372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35" name="3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36" name="3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929322" y="5500702"/>
            <a:ext cx="428628" cy="535785"/>
          </a:xfrm>
          <a:prstGeom prst="rect">
            <a:avLst/>
          </a:prstGeom>
        </p:spPr>
      </p:pic>
      <p:pic>
        <p:nvPicPr>
          <p:cNvPr id="37" name="3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00702"/>
            <a:ext cx="428628" cy="535785"/>
          </a:xfrm>
          <a:prstGeom prst="rect">
            <a:avLst/>
          </a:prstGeom>
        </p:spPr>
      </p:pic>
      <p:pic>
        <p:nvPicPr>
          <p:cNvPr id="38" name="37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00628" y="4786322"/>
            <a:ext cx="428628" cy="535785"/>
          </a:xfrm>
          <a:prstGeom prst="rect">
            <a:avLst/>
          </a:prstGeom>
        </p:spPr>
      </p:pic>
      <p:pic>
        <p:nvPicPr>
          <p:cNvPr id="39" name="38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857884" y="4786322"/>
            <a:ext cx="428628" cy="535785"/>
          </a:xfrm>
          <a:prstGeom prst="rect">
            <a:avLst/>
          </a:prstGeom>
        </p:spPr>
      </p:pic>
      <p:pic>
        <p:nvPicPr>
          <p:cNvPr id="40" name="39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786578" y="4714884"/>
            <a:ext cx="428628" cy="535785"/>
          </a:xfrm>
          <a:prstGeom prst="rect">
            <a:avLst/>
          </a:prstGeom>
        </p:spPr>
      </p:pic>
      <p:pic>
        <p:nvPicPr>
          <p:cNvPr id="41" name="4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3929066"/>
            <a:ext cx="428628" cy="535785"/>
          </a:xfrm>
          <a:prstGeom prst="rect">
            <a:avLst/>
          </a:prstGeom>
        </p:spPr>
      </p:pic>
      <p:pic>
        <p:nvPicPr>
          <p:cNvPr id="42" name="4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715008" y="3929066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1.48148E-6 L -0.15382 0.23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3" idx="0"/>
            <a:endCxn id="3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19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9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07193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929322" y="5500702"/>
            <a:ext cx="428628" cy="535785"/>
          </a:xfrm>
          <a:prstGeom prst="rect">
            <a:avLst/>
          </a:prstGeom>
        </p:spPr>
      </p:pic>
      <p:pic>
        <p:nvPicPr>
          <p:cNvPr id="13" name="12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00702"/>
            <a:ext cx="428628" cy="535785"/>
          </a:xfrm>
          <a:prstGeom prst="rect">
            <a:avLst/>
          </a:prstGeom>
        </p:spPr>
      </p:pic>
      <p:pic>
        <p:nvPicPr>
          <p:cNvPr id="14" name="13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00628" y="4786322"/>
            <a:ext cx="428628" cy="535785"/>
          </a:xfrm>
          <a:prstGeom prst="rect">
            <a:avLst/>
          </a:prstGeom>
        </p:spPr>
      </p:pic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857884" y="4786322"/>
            <a:ext cx="428628" cy="535785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786578" y="4714884"/>
            <a:ext cx="428628" cy="535785"/>
          </a:xfrm>
          <a:prstGeom prst="rect">
            <a:avLst/>
          </a:prstGeom>
        </p:spPr>
      </p:pic>
      <p:pic>
        <p:nvPicPr>
          <p:cNvPr id="17" name="1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3929066"/>
            <a:ext cx="428628" cy="535785"/>
          </a:xfrm>
          <a:prstGeom prst="rect">
            <a:avLst/>
          </a:prstGeom>
        </p:spPr>
      </p:pic>
      <p:pic>
        <p:nvPicPr>
          <p:cNvPr id="18" name="17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715008" y="3929066"/>
            <a:ext cx="428628" cy="535785"/>
          </a:xfrm>
          <a:prstGeom prst="rect">
            <a:avLst/>
          </a:prstGeom>
        </p:spPr>
      </p:pic>
      <p:pic>
        <p:nvPicPr>
          <p:cNvPr id="19" name="18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643702" y="3929066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1.48148E-6 L -0.146 0.226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20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4" name="3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5 Düz Bağlayıcı"/>
          <p:cNvCxnSpPr>
            <a:stCxn id="5" idx="0"/>
            <a:endCxn id="5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0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857620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2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3571868" y="3786190"/>
            <a:ext cx="357190" cy="2674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1.48148E-6 L -0.14619 0.247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928926" y="2285992"/>
            <a:ext cx="40719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ALFABET98" pitchFamily="2" charset="0"/>
              </a:rPr>
              <a:t>1-F sınıf öğretmeni</a:t>
            </a:r>
          </a:p>
          <a:p>
            <a:r>
              <a:rPr lang="tr-TR" sz="3200" b="1" dirty="0" smtClean="0">
                <a:solidFill>
                  <a:srgbClr val="FFCC00"/>
                </a:solidFill>
                <a:latin typeface="ALFABET98" pitchFamily="2" charset="0"/>
              </a:rPr>
              <a:t>Seda Nur KARTAL</a:t>
            </a:r>
            <a:endParaRPr lang="tr-TR" sz="3200" b="1" dirty="0">
              <a:solidFill>
                <a:srgbClr val="FFCC00"/>
              </a:solidFill>
              <a:latin typeface="ALFABET98" pitchFamily="2" charset="0"/>
            </a:endParaRPr>
          </a:p>
        </p:txBody>
      </p:sp>
      <p:pic>
        <p:nvPicPr>
          <p:cNvPr id="4" name="3 Resim" descr="papatya-1024x10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429000"/>
            <a:ext cx="2857520" cy="2857520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6786578" y="628652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ellerimin_</a:t>
            </a:r>
            <a:r>
              <a:rPr lang="tr-TR" dirty="0" err="1" smtClean="0"/>
              <a:t>dünyasi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2" idx="0"/>
            <a:endCxn id="2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İkizkenar Üçgen"/>
          <p:cNvSpPr/>
          <p:nvPr/>
        </p:nvSpPr>
        <p:spPr>
          <a:xfrm>
            <a:off x="1500166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4143372" y="214290"/>
            <a:ext cx="1000132" cy="92867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  <a:latin typeface="ALFABET98" pitchFamily="2" charset="0"/>
              </a:rPr>
              <a:t>10</a:t>
            </a:r>
            <a:endParaRPr lang="tr-TR" sz="30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36" name="35 Metin kutusu"/>
          <p:cNvSpPr txBox="1"/>
          <p:nvPr/>
        </p:nvSpPr>
        <p:spPr>
          <a:xfrm>
            <a:off x="4143372" y="214290"/>
            <a:ext cx="107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37" name="36 Metin kutusu"/>
          <p:cNvSpPr txBox="1"/>
          <p:nvPr/>
        </p:nvSpPr>
        <p:spPr>
          <a:xfrm>
            <a:off x="4572000" y="214290"/>
            <a:ext cx="17859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0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38" name="37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5.55556E-7 2.22222E-6 L 0.1151 0.235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-7.40741E-7 L -0.15747 0.2414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 build="allAtOnce"/>
      <p:bldP spid="37" grpId="0"/>
      <p:bldP spid="3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" name="2 Düz Bağlayıcı"/>
          <p:cNvCxnSpPr>
            <a:stCxn id="2" idx="0"/>
            <a:endCxn id="2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3 İkizkenar Üçgen"/>
          <p:cNvSpPr/>
          <p:nvPr/>
        </p:nvSpPr>
        <p:spPr>
          <a:xfrm>
            <a:off x="1500166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11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143372" y="214290"/>
            <a:ext cx="428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429124" y="214290"/>
            <a:ext cx="285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61111E-6 -2.22222E-6 L -0.14966 0.241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12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4 Düz Bağlayıcı"/>
          <p:cNvCxnSpPr>
            <a:stCxn id="4" idx="0"/>
            <a:endCxn id="4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5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143372" y="285728"/>
            <a:ext cx="214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2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000760" y="5500702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139 0.00579 L -0.20105 0.2576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8 Düz Bağlayıcı"/>
          <p:cNvCxnSpPr>
            <a:stCxn id="8" idx="0"/>
            <a:endCxn id="8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9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10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13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429124" y="214290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3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14" name="13 Metin kutusu"/>
          <p:cNvSpPr txBox="1"/>
          <p:nvPr/>
        </p:nvSpPr>
        <p:spPr>
          <a:xfrm>
            <a:off x="4143372" y="214290"/>
            <a:ext cx="285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7" name="1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000760" y="5572140"/>
            <a:ext cx="428628" cy="535785"/>
          </a:xfrm>
          <a:prstGeom prst="rect">
            <a:avLst/>
          </a:prstGeom>
        </p:spPr>
      </p:pic>
      <p:pic>
        <p:nvPicPr>
          <p:cNvPr id="18" name="17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72140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-1.85185E-6 L 0.08263 0.226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139 0.01621 L -0.16164 0.2365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7 Düz Bağlayıcı"/>
          <p:cNvCxnSpPr>
            <a:stCxn id="7" idx="0"/>
            <a:endCxn id="7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8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11" name="10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14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4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13" name="12 Metin kutusu"/>
          <p:cNvSpPr txBox="1"/>
          <p:nvPr/>
        </p:nvSpPr>
        <p:spPr>
          <a:xfrm>
            <a:off x="4071934" y="357166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4" name="13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000760" y="5572140"/>
            <a:ext cx="428628" cy="535785"/>
          </a:xfrm>
          <a:prstGeom prst="rect">
            <a:avLst/>
          </a:prstGeom>
        </p:spPr>
      </p:pic>
      <p:pic>
        <p:nvPicPr>
          <p:cNvPr id="17" name="1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72140"/>
            <a:ext cx="428628" cy="535785"/>
          </a:xfrm>
          <a:prstGeom prst="rect">
            <a:avLst/>
          </a:prstGeom>
        </p:spPr>
      </p:pic>
      <p:pic>
        <p:nvPicPr>
          <p:cNvPr id="18" name="17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00628" y="4714884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4 0.03727 L 0.07881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4.81481E-6 L -0.13819 0.215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3" idx="0"/>
            <a:endCxn id="3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15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5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143372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929322" y="5500702"/>
            <a:ext cx="428628" cy="535785"/>
          </a:xfrm>
          <a:prstGeom prst="rect">
            <a:avLst/>
          </a:prstGeom>
        </p:spPr>
      </p:pic>
      <p:pic>
        <p:nvPicPr>
          <p:cNvPr id="13" name="12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786578" y="5500702"/>
            <a:ext cx="428628" cy="535785"/>
          </a:xfrm>
          <a:prstGeom prst="rect">
            <a:avLst/>
          </a:prstGeom>
        </p:spPr>
      </p:pic>
      <p:pic>
        <p:nvPicPr>
          <p:cNvPr id="14" name="13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4857760"/>
            <a:ext cx="428628" cy="535785"/>
          </a:xfrm>
          <a:prstGeom prst="rect">
            <a:avLst/>
          </a:prstGeom>
        </p:spPr>
      </p:pic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857884" y="4857760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-2.22222E-6 L -0.14167 0.1995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3" idx="0"/>
            <a:endCxn id="3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16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6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143372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000760" y="5500702"/>
            <a:ext cx="428628" cy="535785"/>
          </a:xfrm>
          <a:prstGeom prst="rect">
            <a:avLst/>
          </a:prstGeom>
        </p:spPr>
      </p:pic>
      <p:pic>
        <p:nvPicPr>
          <p:cNvPr id="13" name="12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00702"/>
            <a:ext cx="428628" cy="535785"/>
          </a:xfrm>
          <a:prstGeom prst="rect">
            <a:avLst/>
          </a:prstGeom>
        </p:spPr>
      </p:pic>
      <p:pic>
        <p:nvPicPr>
          <p:cNvPr id="14" name="13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4572008"/>
            <a:ext cx="428628" cy="535785"/>
          </a:xfrm>
          <a:prstGeom prst="rect">
            <a:avLst/>
          </a:prstGeom>
        </p:spPr>
      </p:pic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929322" y="4643446"/>
            <a:ext cx="428628" cy="535785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786578" y="4643446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72222E-6 1.48148E-6 L 0.09045 0.226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5157 0.02685 L -0.15382 0.2159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4572000" y="142852"/>
            <a:ext cx="3000396" cy="157163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571604" y="1714488"/>
            <a:ext cx="6000792" cy="4786346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4" name="3 Düz Bağlayıcı"/>
          <p:cNvCxnSpPr>
            <a:stCxn id="3" idx="0"/>
            <a:endCxn id="3" idx="2"/>
          </p:cNvCxnSpPr>
          <p:nvPr/>
        </p:nvCxnSpPr>
        <p:spPr>
          <a:xfrm rot="16200000" flipH="1">
            <a:off x="2178827" y="4107661"/>
            <a:ext cx="4786346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İkizkenar Üçgen"/>
          <p:cNvSpPr/>
          <p:nvPr/>
        </p:nvSpPr>
        <p:spPr>
          <a:xfrm>
            <a:off x="1428728" y="214290"/>
            <a:ext cx="3143272" cy="1500198"/>
          </a:xfrm>
          <a:prstGeom prst="triangle">
            <a:avLst/>
          </a:prstGeom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1785918" y="1214422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ALFABET98" pitchFamily="2" charset="0"/>
              </a:rPr>
              <a:t>     Onluklar evi           Birlikler evi</a:t>
            </a:r>
            <a:endParaRPr lang="tr-TR" sz="2400" b="1" dirty="0">
              <a:latin typeface="ALFABET98" pitchFamily="2" charset="0"/>
            </a:endParaRPr>
          </a:p>
        </p:txBody>
      </p:sp>
      <p:sp>
        <p:nvSpPr>
          <p:cNvPr id="7" name="6 Oval"/>
          <p:cNvSpPr/>
          <p:nvPr/>
        </p:nvSpPr>
        <p:spPr>
          <a:xfrm>
            <a:off x="4071934" y="214290"/>
            <a:ext cx="1071570" cy="92869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ALFABET98" pitchFamily="2" charset="0"/>
              </a:rPr>
              <a:t>17</a:t>
            </a:r>
            <a:endParaRPr lang="tr-TR" sz="3200" b="1" dirty="0">
              <a:solidFill>
                <a:schemeClr val="tx1"/>
              </a:solidFill>
              <a:latin typeface="ALFABET98" pitchFamily="2" charset="0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442912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7</a:t>
            </a:r>
            <a:endParaRPr lang="tr-TR" sz="8000" b="1" dirty="0">
              <a:latin typeface="ALFABET98" pitchFamily="2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4071934" y="285728"/>
            <a:ext cx="357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smtClean="0">
                <a:latin typeface="ALFABET98" pitchFamily="2" charset="0"/>
              </a:rPr>
              <a:t>1</a:t>
            </a:r>
            <a:endParaRPr lang="tr-TR" sz="8000" b="1" dirty="0">
              <a:latin typeface="ALFABET98" pitchFamily="2" charset="0"/>
            </a:endParaRPr>
          </a:p>
        </p:txBody>
      </p:sp>
      <p:pic>
        <p:nvPicPr>
          <p:cNvPr id="10" name="9 Resim" descr="18-onluk-birlik.jpg"/>
          <p:cNvPicPr>
            <a:picLocks noChangeAspect="1"/>
          </p:cNvPicPr>
          <p:nvPr/>
        </p:nvPicPr>
        <p:blipFill>
          <a:blip r:embed="rId2"/>
          <a:srcRect l="25715" t="14307" r="67857" b="36994"/>
          <a:stretch>
            <a:fillRect/>
          </a:stretch>
        </p:blipFill>
        <p:spPr>
          <a:xfrm>
            <a:off x="2928926" y="3786190"/>
            <a:ext cx="357190" cy="2674937"/>
          </a:xfrm>
          <a:prstGeom prst="rect">
            <a:avLst/>
          </a:prstGeom>
        </p:spPr>
      </p:pic>
      <p:pic>
        <p:nvPicPr>
          <p:cNvPr id="11" name="10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72066" y="5500702"/>
            <a:ext cx="428628" cy="535785"/>
          </a:xfrm>
          <a:prstGeom prst="rect">
            <a:avLst/>
          </a:prstGeom>
        </p:spPr>
      </p:pic>
      <p:pic>
        <p:nvPicPr>
          <p:cNvPr id="12" name="11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929322" y="5500702"/>
            <a:ext cx="428628" cy="535785"/>
          </a:xfrm>
          <a:prstGeom prst="rect">
            <a:avLst/>
          </a:prstGeom>
        </p:spPr>
      </p:pic>
      <p:pic>
        <p:nvPicPr>
          <p:cNvPr id="13" name="12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858016" y="5500702"/>
            <a:ext cx="428628" cy="535785"/>
          </a:xfrm>
          <a:prstGeom prst="rect">
            <a:avLst/>
          </a:prstGeom>
        </p:spPr>
      </p:pic>
      <p:pic>
        <p:nvPicPr>
          <p:cNvPr id="14" name="13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000628" y="4786322"/>
            <a:ext cx="428628" cy="535785"/>
          </a:xfrm>
          <a:prstGeom prst="rect">
            <a:avLst/>
          </a:prstGeom>
        </p:spPr>
      </p:pic>
      <p:pic>
        <p:nvPicPr>
          <p:cNvPr id="15" name="14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5857884" y="4786322"/>
            <a:ext cx="428628" cy="535785"/>
          </a:xfrm>
          <a:prstGeom prst="rect">
            <a:avLst/>
          </a:prstGeom>
        </p:spPr>
      </p:pic>
      <p:pic>
        <p:nvPicPr>
          <p:cNvPr id="16" name="15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6786578" y="4714884"/>
            <a:ext cx="428628" cy="535785"/>
          </a:xfrm>
          <a:prstGeom prst="rect">
            <a:avLst/>
          </a:prstGeom>
        </p:spPr>
      </p:pic>
      <p:pic>
        <p:nvPicPr>
          <p:cNvPr id="17" name="16 Resim" descr="18-onluk-birlik.jpg"/>
          <p:cNvPicPr>
            <a:picLocks noChangeAspect="1"/>
          </p:cNvPicPr>
          <p:nvPr/>
        </p:nvPicPr>
        <p:blipFill>
          <a:blip r:embed="rId2"/>
          <a:srcRect l="57042" t="32659" r="34507" b="56503"/>
          <a:stretch>
            <a:fillRect/>
          </a:stretch>
        </p:blipFill>
        <p:spPr>
          <a:xfrm>
            <a:off x="4929190" y="3929066"/>
            <a:ext cx="428628" cy="5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22222E-6 -7.40741E-7 L 0.07882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77778E-6 1.48148E-6 L -0.13819 0.236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98</Words>
  <PresentationFormat>Ekran Gösterisi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sedanur</dc:creator>
  <cp:lastModifiedBy>sedanur</cp:lastModifiedBy>
  <cp:revision>36</cp:revision>
  <dcterms:created xsi:type="dcterms:W3CDTF">2020-12-21T11:40:40Z</dcterms:created>
  <dcterms:modified xsi:type="dcterms:W3CDTF">2020-12-27T19:14:34Z</dcterms:modified>
</cp:coreProperties>
</file>