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9" r:id="rId4"/>
    <p:sldId id="260" r:id="rId5"/>
    <p:sldId id="261" r:id="rId6"/>
    <p:sldId id="262" r:id="rId7"/>
    <p:sldId id="264" r:id="rId8"/>
    <p:sldId id="257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677E-85C4-4E85-B0F8-F5BBD8B750C3}" type="datetimeFigureOut">
              <a:rPr lang="tr-TR" smtClean="0"/>
              <a:pPr/>
              <a:t>18.02.2021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C602D-45A5-4FE7-BEF5-08FF334EB92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/>
          </a:bodyPr>
          <a:lstStyle/>
          <a:p>
            <a:r>
              <a:rPr lang="tr-TR" sz="6600" b="1" dirty="0" smtClean="0">
                <a:solidFill>
                  <a:srgbClr val="FF0000"/>
                </a:solidFill>
              </a:rPr>
              <a:t>RESFEBE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285852" y="2428868"/>
            <a:ext cx="6929486" cy="2571768"/>
          </a:xfrm>
        </p:spPr>
        <p:txBody>
          <a:bodyPr>
            <a:normAutofit fontScale="85000" lnSpcReduction="10000"/>
          </a:bodyPr>
          <a:lstStyle/>
          <a:p>
            <a:r>
              <a:rPr lang="tr-TR" sz="4800" dirty="0" smtClean="0"/>
              <a:t> </a:t>
            </a:r>
            <a:r>
              <a:rPr lang="tr-TR" sz="5200" dirty="0" smtClean="0">
                <a:solidFill>
                  <a:schemeClr val="tx1"/>
                </a:solidFill>
                <a:latin typeface="Kayra Aydin" pitchFamily="34" charset="0"/>
              </a:rPr>
              <a:t>Kelimelerin</a:t>
            </a:r>
          </a:p>
          <a:p>
            <a:r>
              <a:rPr lang="tr-TR" sz="5200" dirty="0" smtClean="0">
                <a:solidFill>
                  <a:schemeClr val="tx1"/>
                </a:solidFill>
                <a:latin typeface="Kayra Aydin" pitchFamily="34" charset="0"/>
              </a:rPr>
              <a:t> harf, sayı veya resimlerle </a:t>
            </a:r>
          </a:p>
          <a:p>
            <a:r>
              <a:rPr lang="tr-TR" sz="5200" dirty="0" smtClean="0">
                <a:solidFill>
                  <a:schemeClr val="tx1"/>
                </a:solidFill>
                <a:latin typeface="Kayra Aydin" pitchFamily="34" charset="0"/>
              </a:rPr>
              <a:t>anlatılması.</a:t>
            </a:r>
            <a:endParaRPr lang="tr-TR" sz="5200" dirty="0">
              <a:solidFill>
                <a:schemeClr val="tx1"/>
              </a:solidFill>
              <a:latin typeface="Kayra Aydin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l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14554"/>
            <a:ext cx="3581398" cy="3286148"/>
          </a:xfrm>
          <a:prstGeom prst="rect">
            <a:avLst/>
          </a:prstGeom>
          <a:noFill/>
        </p:spPr>
      </p:pic>
      <p:pic>
        <p:nvPicPr>
          <p:cNvPr id="23556" name="Picture 4" descr="ot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14488"/>
            <a:ext cx="3786214" cy="3762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214810" y="2428868"/>
            <a:ext cx="1785950" cy="1143000"/>
          </a:xfrm>
        </p:spPr>
        <p:txBody>
          <a:bodyPr>
            <a:noAutofit/>
          </a:bodyPr>
          <a:lstStyle/>
          <a:p>
            <a:r>
              <a:rPr lang="tr-TR" sz="14500" dirty="0" smtClean="0">
                <a:latin typeface="Kayra Aydin" pitchFamily="34" charset="0"/>
              </a:rPr>
              <a:t>a</a:t>
            </a:r>
            <a:endParaRPr lang="tr-TR" sz="14500" dirty="0">
              <a:latin typeface="Kayra Aydin" pitchFamily="34" charset="0"/>
            </a:endParaRPr>
          </a:p>
        </p:txBody>
      </p:sp>
      <p:pic>
        <p:nvPicPr>
          <p:cNvPr id="24578" name="Picture 2" descr="kar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00240"/>
            <a:ext cx="3429024" cy="2500330"/>
          </a:xfrm>
          <a:prstGeom prst="rect">
            <a:avLst/>
          </a:prstGeom>
          <a:noFill/>
        </p:spPr>
      </p:pic>
      <p:pic>
        <p:nvPicPr>
          <p:cNvPr id="24580" name="Picture 4" descr="biber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142984"/>
            <a:ext cx="2500315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42976" y="1928802"/>
            <a:ext cx="2571768" cy="3357578"/>
          </a:xfrm>
        </p:spPr>
        <p:txBody>
          <a:bodyPr>
            <a:noAutofit/>
          </a:bodyPr>
          <a:lstStyle/>
          <a:p>
            <a:r>
              <a:rPr lang="tr-TR" sz="18500" dirty="0" smtClean="0">
                <a:latin typeface="Kayra Aydin" pitchFamily="34" charset="0"/>
              </a:rPr>
              <a:t>1</a:t>
            </a:r>
            <a:endParaRPr lang="tr-TR" sz="18500" dirty="0">
              <a:latin typeface="Kayra Aydin" pitchFamily="34" charset="0"/>
            </a:endParaRPr>
          </a:p>
        </p:txBody>
      </p:sp>
      <p:pic>
        <p:nvPicPr>
          <p:cNvPr id="25602" name="Picture 2" descr="inci 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857232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12" y="1857364"/>
            <a:ext cx="1643074" cy="2714644"/>
          </a:xfrm>
        </p:spPr>
        <p:txBody>
          <a:bodyPr>
            <a:noAutofit/>
          </a:bodyPr>
          <a:lstStyle/>
          <a:p>
            <a:r>
              <a:rPr lang="tr-TR" sz="25000" dirty="0" smtClean="0"/>
              <a:t>ı</a:t>
            </a:r>
            <a:endParaRPr lang="tr-TR" sz="25000" dirty="0"/>
          </a:p>
        </p:txBody>
      </p:sp>
      <p:pic>
        <p:nvPicPr>
          <p:cNvPr id="26626" name="Picture 2" descr="kuş 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3324223" cy="3714776"/>
          </a:xfrm>
          <a:prstGeom prst="rect">
            <a:avLst/>
          </a:prstGeom>
          <a:noFill/>
        </p:spPr>
      </p:pic>
      <p:pic>
        <p:nvPicPr>
          <p:cNvPr id="26630" name="Picture 6" descr="baş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714488"/>
            <a:ext cx="2928958" cy="32861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214942" y="1785926"/>
            <a:ext cx="2643206" cy="2643198"/>
          </a:xfrm>
        </p:spPr>
        <p:txBody>
          <a:bodyPr>
            <a:noAutofit/>
          </a:bodyPr>
          <a:lstStyle/>
          <a:p>
            <a:r>
              <a:rPr lang="tr-TR" sz="25000" dirty="0" smtClean="0">
                <a:latin typeface="Kayra Aydin" pitchFamily="34" charset="0"/>
              </a:rPr>
              <a:t>e</a:t>
            </a:r>
            <a:endParaRPr lang="tr-TR" sz="25000" dirty="0">
              <a:latin typeface="Kayra Aydin" pitchFamily="34" charset="0"/>
            </a:endParaRPr>
          </a:p>
        </p:txBody>
      </p:sp>
      <p:pic>
        <p:nvPicPr>
          <p:cNvPr id="27650" name="Picture 2" descr="küp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414336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86116" y="1928802"/>
            <a:ext cx="4143404" cy="2786074"/>
          </a:xfrm>
        </p:spPr>
        <p:txBody>
          <a:bodyPr>
            <a:noAutofit/>
          </a:bodyPr>
          <a:lstStyle/>
          <a:p>
            <a:r>
              <a:rPr lang="tr-TR" sz="17500" dirty="0" err="1" smtClean="0">
                <a:latin typeface="Kayra Aydin" pitchFamily="34" charset="0"/>
              </a:rPr>
              <a:t>laç</a:t>
            </a:r>
            <a:endParaRPr lang="tr-TR" sz="17500" dirty="0">
              <a:latin typeface="Kayra Aydin" pitchFamily="34" charset="0"/>
            </a:endParaRPr>
          </a:p>
        </p:txBody>
      </p:sp>
      <p:pic>
        <p:nvPicPr>
          <p:cNvPr id="28674" name="Picture 2" descr="süt png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00174"/>
            <a:ext cx="2714644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286512" y="2357430"/>
            <a:ext cx="1571636" cy="1868478"/>
          </a:xfrm>
        </p:spPr>
        <p:txBody>
          <a:bodyPr>
            <a:noAutofit/>
          </a:bodyPr>
          <a:lstStyle/>
          <a:p>
            <a:r>
              <a:rPr lang="tr-TR" sz="25000" dirty="0" smtClean="0"/>
              <a:t>ı</a:t>
            </a:r>
            <a:endParaRPr lang="tr-TR" sz="25000" dirty="0"/>
          </a:p>
        </p:txBody>
      </p:sp>
      <p:pic>
        <p:nvPicPr>
          <p:cNvPr id="29702" name="Picture 6" descr="taç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500166" y="1928802"/>
            <a:ext cx="4167170" cy="3214711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 flipV="1">
            <a:off x="1428728" y="1643050"/>
            <a:ext cx="164307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43438" y="2357430"/>
            <a:ext cx="3143272" cy="1928818"/>
          </a:xfrm>
        </p:spPr>
        <p:txBody>
          <a:bodyPr>
            <a:noAutofit/>
          </a:bodyPr>
          <a:lstStyle/>
          <a:p>
            <a:r>
              <a:rPr lang="tr-TR" sz="22000" dirty="0" smtClean="0">
                <a:latin typeface="Kayra Aydin" pitchFamily="34" charset="0"/>
              </a:rPr>
              <a:t>m</a:t>
            </a:r>
            <a:endParaRPr lang="tr-TR" sz="22000" dirty="0">
              <a:latin typeface="Kayra Aydin" pitchFamily="34" charset="0"/>
            </a:endParaRPr>
          </a:p>
        </p:txBody>
      </p:sp>
      <p:pic>
        <p:nvPicPr>
          <p:cNvPr id="30724" name="Picture 4" descr="kale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357298"/>
            <a:ext cx="3143272" cy="33289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16" y="857232"/>
            <a:ext cx="1928826" cy="4214842"/>
          </a:xfrm>
        </p:spPr>
        <p:txBody>
          <a:bodyPr>
            <a:normAutofit/>
          </a:bodyPr>
          <a:lstStyle/>
          <a:p>
            <a:r>
              <a:rPr lang="tr-TR" sz="17500" dirty="0">
                <a:latin typeface="Kayra Aydin" pitchFamily="34" charset="0"/>
              </a:rPr>
              <a:t>k</a:t>
            </a:r>
            <a:r>
              <a:rPr lang="tr-TR" sz="17500" dirty="0" smtClean="0"/>
              <a:t> </a:t>
            </a:r>
            <a:r>
              <a:rPr lang="tr-TR" dirty="0" smtClean="0"/>
              <a:t>   </a:t>
            </a: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786050" y="1857364"/>
            <a:ext cx="1928826" cy="2500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53800" dirty="0">
                <a:latin typeface="Kayra Aydin" pitchFamily="34" charset="0"/>
                <a:ea typeface="+mj-ea"/>
                <a:cs typeface="+mj-cs"/>
              </a:rPr>
              <a:t>z</a:t>
            </a:r>
            <a:r>
              <a:rPr kumimoji="0" lang="tr-TR" sz="5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yra Aydin" pitchFamily="34" charset="0"/>
                <a:ea typeface="+mj-ea"/>
                <a:cs typeface="+mj-cs"/>
              </a:rPr>
              <a:t> </a:t>
            </a:r>
            <a:r>
              <a:rPr kumimoji="0" lang="tr-TR" sz="1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yra Aydin" pitchFamily="34" charset="0"/>
                <a:ea typeface="+mj-ea"/>
                <a:cs typeface="+mj-cs"/>
              </a:rPr>
              <a:t> </a:t>
            </a: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5" name="Picture 8" descr="boğa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000264" cy="2771769"/>
          </a:xfrm>
          <a:prstGeom prst="rect">
            <a:avLst/>
          </a:prstGeom>
          <a:noFill/>
        </p:spPr>
      </p:pic>
      <p:pic>
        <p:nvPicPr>
          <p:cNvPr id="6" name="Picture 8" descr="lama png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857364"/>
            <a:ext cx="2571768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aş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2928958" cy="3286116"/>
          </a:xfrm>
          <a:prstGeom prst="rect">
            <a:avLst/>
          </a:prstGeom>
          <a:noFill/>
        </p:spPr>
      </p:pic>
      <p:pic>
        <p:nvPicPr>
          <p:cNvPr id="31746" name="Picture 2" descr="elinden kan  png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3416293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928802"/>
            <a:ext cx="8229600" cy="2214570"/>
          </a:xfrm>
        </p:spPr>
        <p:txBody>
          <a:bodyPr>
            <a:noAutofit/>
          </a:bodyPr>
          <a:lstStyle/>
          <a:p>
            <a:r>
              <a:rPr lang="tr-TR" sz="14500" dirty="0" smtClean="0">
                <a:latin typeface="Kayra Aydin" pitchFamily="34" charset="0"/>
              </a:rPr>
              <a:t>        k</a:t>
            </a:r>
            <a:endParaRPr lang="tr-TR" sz="14500" dirty="0">
              <a:latin typeface="Kayra Aydin" pitchFamily="34" charset="0"/>
            </a:endParaRPr>
          </a:p>
        </p:txBody>
      </p:sp>
      <p:pic>
        <p:nvPicPr>
          <p:cNvPr id="4" name="Picture 6" descr="örümcek ağı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2571768" cy="2395510"/>
          </a:xfrm>
          <a:prstGeom prst="rect">
            <a:avLst/>
          </a:prstGeom>
          <a:noFill/>
        </p:spPr>
      </p:pic>
      <p:pic>
        <p:nvPicPr>
          <p:cNvPr id="5" name="Picture 8" descr="lama png ile ilgili görsel sonuc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357298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kol 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3000396" cy="3252795"/>
          </a:xfrm>
          <a:prstGeom prst="rect">
            <a:avLst/>
          </a:prstGeom>
          <a:noFill/>
        </p:spPr>
      </p:pic>
      <p:pic>
        <p:nvPicPr>
          <p:cNvPr id="33796" name="Picture 4" descr="ay 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285860"/>
            <a:ext cx="4214842" cy="38719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l 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2857500" cy="3286128"/>
          </a:xfrm>
          <a:prstGeom prst="rect">
            <a:avLst/>
          </a:prstGeom>
          <a:noFill/>
        </p:spPr>
      </p:pic>
      <p:pic>
        <p:nvPicPr>
          <p:cNvPr id="5" name="Picture 4" descr="ot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357298"/>
            <a:ext cx="3786214" cy="3762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3643338"/>
          </a:xfrm>
        </p:spPr>
        <p:txBody>
          <a:bodyPr>
            <a:noAutofit/>
          </a:bodyPr>
          <a:lstStyle/>
          <a:p>
            <a:pPr algn="l"/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1.</a:t>
            </a:r>
            <a:r>
              <a:rPr lang="tr-TR" sz="2800" dirty="0" smtClean="0">
                <a:latin typeface="Kayra Aydin" pitchFamily="34" charset="0"/>
              </a:rPr>
              <a:t>ağlamak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2.</a:t>
            </a:r>
            <a:r>
              <a:rPr lang="tr-TR" sz="2800" dirty="0" smtClean="0">
                <a:latin typeface="Kayra Aydin" pitchFamily="34" charset="0"/>
              </a:rPr>
              <a:t>balayı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3.</a:t>
            </a:r>
            <a:r>
              <a:rPr lang="tr-TR" sz="2800" dirty="0" smtClean="0">
                <a:latin typeface="Kayra Aydin" pitchFamily="34" charset="0"/>
              </a:rPr>
              <a:t>balta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4.</a:t>
            </a:r>
            <a:r>
              <a:rPr lang="tr-TR" sz="2800" dirty="0" smtClean="0">
                <a:latin typeface="Kayra Aydin" pitchFamily="34" charset="0"/>
              </a:rPr>
              <a:t>filiz </a:t>
            </a:r>
            <a:br>
              <a:rPr lang="tr-TR" sz="2800" dirty="0" smtClean="0">
                <a:latin typeface="Kayra Aydin" pitchFamily="34" charset="0"/>
              </a:rPr>
            </a:br>
            <a:r>
              <a:rPr lang="tr-TR" sz="2800" dirty="0" smtClean="0">
                <a:latin typeface="Kayra Aydin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5.</a:t>
            </a:r>
            <a:r>
              <a:rPr lang="tr-TR" sz="2800" dirty="0" smtClean="0">
                <a:latin typeface="Kayra Aydin" pitchFamily="34" charset="0"/>
              </a:rPr>
              <a:t>salon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 6.</a:t>
            </a:r>
            <a:r>
              <a:rPr lang="tr-TR" sz="2800" dirty="0" smtClean="0">
                <a:latin typeface="Kayra Aydin" pitchFamily="34" charset="0"/>
              </a:rPr>
              <a:t>boğaz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7.</a:t>
            </a:r>
            <a:r>
              <a:rPr lang="tr-TR" sz="2800" dirty="0" smtClean="0">
                <a:latin typeface="Kayra Aydin" pitchFamily="34" charset="0"/>
              </a:rPr>
              <a:t>limonata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8.</a:t>
            </a:r>
            <a:r>
              <a:rPr lang="tr-TR" sz="2800" dirty="0" smtClean="0">
                <a:latin typeface="Kayra Aydin" pitchFamily="34" charset="0"/>
              </a:rPr>
              <a:t>biberon</a:t>
            </a:r>
            <a:br>
              <a:rPr lang="tr-TR" sz="2800" dirty="0" smtClean="0">
                <a:latin typeface="Kayra Aydin" pitchFamily="34" charset="0"/>
              </a:rPr>
            </a:br>
            <a:r>
              <a:rPr lang="tr-TR" sz="2800" dirty="0" smtClean="0">
                <a:latin typeface="Kayra Aydin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9.</a:t>
            </a:r>
            <a:r>
              <a:rPr lang="tr-TR" sz="2800" dirty="0" smtClean="0">
                <a:latin typeface="Kayra Aydin" pitchFamily="34" charset="0"/>
              </a:rPr>
              <a:t>pilot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10.</a:t>
            </a:r>
            <a:r>
              <a:rPr lang="tr-TR" sz="2800" dirty="0" smtClean="0">
                <a:latin typeface="Kayra Aydin" pitchFamily="34" charset="0"/>
              </a:rPr>
              <a:t>karabiber     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11.</a:t>
            </a:r>
            <a:r>
              <a:rPr lang="tr-TR" sz="2800" dirty="0" smtClean="0">
                <a:latin typeface="Kayra Aydin" pitchFamily="34" charset="0"/>
              </a:rPr>
              <a:t>birinci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12.</a:t>
            </a:r>
            <a:r>
              <a:rPr lang="tr-TR" sz="2800" dirty="0" smtClean="0">
                <a:latin typeface="Kayra Aydin" pitchFamily="34" charset="0"/>
              </a:rPr>
              <a:t>kuşbaşı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13.</a:t>
            </a:r>
            <a:r>
              <a:rPr lang="tr-TR" sz="2800" dirty="0" smtClean="0">
                <a:latin typeface="Kayra Aydin" pitchFamily="34" charset="0"/>
              </a:rPr>
              <a:t>küpe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14.</a:t>
            </a:r>
            <a:r>
              <a:rPr lang="tr-TR" sz="2800" dirty="0" smtClean="0">
                <a:latin typeface="Kayra Aydin" pitchFamily="34" charset="0"/>
              </a:rPr>
              <a:t>ilaç 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15.</a:t>
            </a:r>
            <a:r>
              <a:rPr lang="tr-TR" sz="2800" dirty="0" smtClean="0">
                <a:latin typeface="Kayra Aydin" pitchFamily="34" charset="0"/>
              </a:rPr>
              <a:t>ilaç      </a:t>
            </a:r>
            <a:br>
              <a:rPr lang="tr-TR" sz="2800" dirty="0" smtClean="0">
                <a:latin typeface="Kayra Aydin" pitchFamily="34" charset="0"/>
              </a:rPr>
            </a:br>
            <a:r>
              <a:rPr lang="tr-TR" sz="2800" dirty="0" smtClean="0">
                <a:latin typeface="Kayra Aydin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16.</a:t>
            </a:r>
            <a:r>
              <a:rPr lang="tr-TR" sz="2800" dirty="0" smtClean="0">
                <a:latin typeface="Kayra Aydin" pitchFamily="34" charset="0"/>
              </a:rPr>
              <a:t>çatı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17.</a:t>
            </a:r>
            <a:r>
              <a:rPr lang="tr-TR" sz="2800" dirty="0" smtClean="0">
                <a:latin typeface="Kayra Aydin" pitchFamily="34" charset="0"/>
              </a:rPr>
              <a:t>kalem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18.</a:t>
            </a:r>
            <a:r>
              <a:rPr lang="tr-TR" sz="2800" dirty="0" smtClean="0">
                <a:latin typeface="Kayra Aydin" pitchFamily="34" charset="0"/>
              </a:rPr>
              <a:t>boğazlamak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19.</a:t>
            </a:r>
            <a:r>
              <a:rPr lang="tr-TR" sz="2800" dirty="0" smtClean="0">
                <a:latin typeface="Kayra Aydin" pitchFamily="34" charset="0"/>
              </a:rPr>
              <a:t>başkan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20.</a:t>
            </a:r>
            <a:r>
              <a:rPr lang="tr-TR" sz="2800" dirty="0" smtClean="0">
                <a:latin typeface="Kayra Aydin" pitchFamily="34" charset="0"/>
              </a:rPr>
              <a:t>kolay       </a:t>
            </a:r>
            <a:r>
              <a:rPr lang="tr-TR" sz="2800" dirty="0" smtClean="0">
                <a:solidFill>
                  <a:srgbClr val="FF0000"/>
                </a:solidFill>
                <a:latin typeface="Kayra Aydin" pitchFamily="34" charset="0"/>
              </a:rPr>
              <a:t>21. </a:t>
            </a:r>
            <a:r>
              <a:rPr lang="tr-TR" sz="2800" dirty="0" smtClean="0">
                <a:latin typeface="Kayra Aydin" pitchFamily="34" charset="0"/>
              </a:rPr>
              <a:t>otel</a:t>
            </a:r>
            <a:br>
              <a:rPr lang="tr-TR" sz="2800" dirty="0" smtClean="0">
                <a:latin typeface="Kayra Aydin" pitchFamily="34" charset="0"/>
              </a:rPr>
            </a:br>
            <a:endParaRPr lang="tr-TR" sz="2800" dirty="0">
              <a:latin typeface="Kayra Aydin" pitchFamily="34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al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3500430" cy="3143272"/>
          </a:xfrm>
          <a:prstGeom prst="rect">
            <a:avLst/>
          </a:prstGeom>
          <a:noFill/>
        </p:spPr>
      </p:pic>
      <p:pic>
        <p:nvPicPr>
          <p:cNvPr id="15372" name="Picture 12" descr="ayı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857364"/>
            <a:ext cx="4190972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al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3500430" cy="3143272"/>
          </a:xfrm>
          <a:prstGeom prst="rect">
            <a:avLst/>
          </a:prstGeom>
          <a:noFill/>
        </p:spPr>
      </p:pic>
      <p:pic>
        <p:nvPicPr>
          <p:cNvPr id="5" name="Picture 4" descr="at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4714876" y="2071678"/>
            <a:ext cx="2928958" cy="2438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928802"/>
            <a:ext cx="3933800" cy="3429024"/>
          </a:xfrm>
          <a:prstGeom prst="rect">
            <a:avLst/>
          </a:prstGeom>
          <a:noFill/>
        </p:spPr>
      </p:pic>
      <p:pic>
        <p:nvPicPr>
          <p:cNvPr id="18438" name="Picture 6" descr="ayak iz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357430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al taşıt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4643470" cy="428625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5572132" y="2357430"/>
            <a:ext cx="21798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5000" dirty="0" smtClean="0">
                <a:latin typeface="Kayra Aydin" pitchFamily="34" charset="0"/>
              </a:rPr>
              <a:t>10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1214422"/>
            <a:ext cx="8229600" cy="3786214"/>
          </a:xfrm>
        </p:spPr>
        <p:txBody>
          <a:bodyPr>
            <a:noAutofit/>
          </a:bodyPr>
          <a:lstStyle/>
          <a:p>
            <a:r>
              <a:rPr lang="tr-TR" sz="14500" dirty="0" smtClean="0"/>
              <a:t>             </a:t>
            </a:r>
            <a:r>
              <a:rPr lang="tr-TR" sz="30000" dirty="0" smtClean="0">
                <a:latin typeface="Kayra Aydin" pitchFamily="34" charset="0"/>
              </a:rPr>
              <a:t>z</a:t>
            </a:r>
            <a:endParaRPr lang="tr-TR" sz="30000" dirty="0">
              <a:latin typeface="Kayra Aydin" pitchFamily="34" charset="0"/>
            </a:endParaRPr>
          </a:p>
        </p:txBody>
      </p:sp>
      <p:pic>
        <p:nvPicPr>
          <p:cNvPr id="21512" name="Picture 8" descr="boğa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4876800" cy="3629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643702" y="2285992"/>
            <a:ext cx="2071702" cy="1714504"/>
          </a:xfrm>
        </p:spPr>
        <p:txBody>
          <a:bodyPr>
            <a:noAutofit/>
          </a:bodyPr>
          <a:lstStyle/>
          <a:p>
            <a:r>
              <a:rPr lang="tr-TR" sz="14500" dirty="0" smtClean="0">
                <a:latin typeface="Kayra Aydin" pitchFamily="34" charset="0"/>
              </a:rPr>
              <a:t>a</a:t>
            </a:r>
            <a:endParaRPr lang="tr-TR" sz="14500" dirty="0">
              <a:latin typeface="Kayra Aydin" pitchFamily="34" charset="0"/>
            </a:endParaRPr>
          </a:p>
        </p:txBody>
      </p:sp>
      <p:pic>
        <p:nvPicPr>
          <p:cNvPr id="4" name="Picture 2" descr="limon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2928958" cy="2395512"/>
          </a:xfrm>
          <a:prstGeom prst="rect">
            <a:avLst/>
          </a:prstGeom>
          <a:noFill/>
        </p:spPr>
      </p:pic>
      <p:pic>
        <p:nvPicPr>
          <p:cNvPr id="5" name="Picture 4" descr="at png ile ilgili görsel sonuc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1643050"/>
            <a:ext cx="2928958" cy="2438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14876" y="1428736"/>
            <a:ext cx="3500462" cy="4214842"/>
          </a:xfrm>
        </p:spPr>
        <p:txBody>
          <a:bodyPr>
            <a:normAutofit/>
          </a:bodyPr>
          <a:lstStyle/>
          <a:p>
            <a:r>
              <a:rPr lang="tr-TR" sz="14500" dirty="0" smtClean="0">
                <a:latin typeface="Kayra Aydin" pitchFamily="34" charset="0"/>
              </a:rPr>
              <a:t>10</a:t>
            </a:r>
            <a:endParaRPr lang="tr-TR" sz="14500" dirty="0">
              <a:latin typeface="Kayra Aydin" pitchFamily="34" charset="0"/>
            </a:endParaRPr>
          </a:p>
        </p:txBody>
      </p:sp>
      <p:pic>
        <p:nvPicPr>
          <p:cNvPr id="4" name="Picture 2" descr="biber png ile ilgili g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142984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</Words>
  <Application>Microsoft Office PowerPoint</Application>
  <PresentationFormat>Ekran Gösterisi (4:3)</PresentationFormat>
  <Paragraphs>19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RESFEBE</vt:lpstr>
      <vt:lpstr>        k</vt:lpstr>
      <vt:lpstr>Slayt 3</vt:lpstr>
      <vt:lpstr>Slayt 4</vt:lpstr>
      <vt:lpstr>Slayt 5</vt:lpstr>
      <vt:lpstr>Slayt 6</vt:lpstr>
      <vt:lpstr>             z</vt:lpstr>
      <vt:lpstr>a</vt:lpstr>
      <vt:lpstr>10</vt:lpstr>
      <vt:lpstr>Slayt 10</vt:lpstr>
      <vt:lpstr>a</vt:lpstr>
      <vt:lpstr>1</vt:lpstr>
      <vt:lpstr>ı</vt:lpstr>
      <vt:lpstr>e</vt:lpstr>
      <vt:lpstr>laç</vt:lpstr>
      <vt:lpstr>ı</vt:lpstr>
      <vt:lpstr>m</vt:lpstr>
      <vt:lpstr>k    </vt:lpstr>
      <vt:lpstr>Slayt 19</vt:lpstr>
      <vt:lpstr>Slayt 20</vt:lpstr>
      <vt:lpstr>Slayt 21</vt:lpstr>
      <vt:lpstr>1.ağlamak   2.balayı  3.balta      4.filiz   5.salon     6.boğaz  7.limonata  8.biberon  9.pilot      10.karabiber           11.birinci  12.kuşbaşı   13.küpe   14.ilaç       15.ilaç        16.çatı      17.kalem      18.boğazlamak      19.başkan      20.kolay       21. otel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k</dc:title>
  <dc:creator>Recep</dc:creator>
  <cp:lastModifiedBy>Recep</cp:lastModifiedBy>
  <cp:revision>3</cp:revision>
  <dcterms:created xsi:type="dcterms:W3CDTF">2021-02-16T17:56:02Z</dcterms:created>
  <dcterms:modified xsi:type="dcterms:W3CDTF">2021-02-18T18:03:31Z</dcterms:modified>
</cp:coreProperties>
</file>