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69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0DC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3" autoAdjust="0"/>
    <p:restoredTop sz="94624" autoAdjust="0"/>
  </p:normalViewPr>
  <p:slideViewPr>
    <p:cSldViewPr>
      <p:cViewPr varScale="1">
        <p:scale>
          <a:sx n="54" d="100"/>
          <a:sy n="54" d="100"/>
        </p:scale>
        <p:origin x="-7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E3759E-1910-4F94-89C0-366BEA387254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A0929E-5F35-473E-B0F2-0BCE4D4DFB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9F9F-E853-49DD-8769-D3C277F2990C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DDA6-9D4C-4193-8EE1-441C91E80E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04D5-8F85-41EB-BD5A-6B0D094E6EF7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FD8-D08B-4F79-A0DB-70CC036D0B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51A7-66C2-40AA-9EDC-9D0496FA2715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9947-838A-4795-B39C-6C31F68615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1F99-EB64-48FB-AD72-BBBDA8387221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D12B-C129-45BB-872A-DF7283DA89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09F1-B518-4740-9D99-A405B8875211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BD10-CFE0-4713-986A-442EF7B98F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9D1B-D4FB-4710-8C5A-48855F636012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5CA4-0C12-430C-B4B5-B441272C4B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43C6-EA0D-4531-B77F-3D8046306A4D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BD10-B835-48D1-8E99-C5575769C5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2C1E-9B39-4128-88F8-BA3D843F6888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D274-0AFF-4A76-A2E8-B4A3A06FFE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25A-09AF-4932-8B5C-51EB198F6CA6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B58B-A693-420E-B879-4B29FDE3AA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E698-92B7-4E8D-B59C-E756C9B9F90F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9ECB-4ADC-45F1-9F01-347A07A121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7DE2-B583-4B50-8F47-20D3A787A771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9240-A316-4E1F-B07C-37BC6910C8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34CD-4A52-46AC-AC68-366AA579B35E}" type="datetimeFigureOut">
              <a:rPr lang="tr-TR"/>
              <a:pPr>
                <a:defRPr/>
              </a:pPr>
              <a:t>14.05.2020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BB8709-56A1-4947-9681-2B9C61B1C3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tr/url?sa=i&amp;url=https://www.eokultv.com/olcumler-ve-birimler/8283&amp;psig=AOvVaw31mYBllE33Hax1J4D4n9yz&amp;ust=1589538684980000&amp;source=images&amp;cd=vfe&amp;ved=0CAIQjRxqFwoTCNje4JSTs-kCFQAAAAAdAAAAABAJ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google.com.tr/url?sa=i&amp;url=http://clipart-library.com/pens-cliparts.html&amp;psig=AOvVaw3yXG8avNXFUGNpfCNPgjGN&amp;ust=1589564558237000&amp;source=images&amp;cd=vfe&amp;ved=0CAIQjRxqFwoTCIjrn8bzs-kCFQAAAAAdAAAAAB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907704" y="476672"/>
            <a:ext cx="5311582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HABİBE  TAŞ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İLKOKULU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3485672" y="5036983"/>
            <a:ext cx="211468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2/F  Sınıfı</a:t>
            </a:r>
            <a:endParaRPr lang="tr-TR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915816" y="4149080"/>
            <a:ext cx="325281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Ziya  MACİT</a:t>
            </a:r>
            <a:endParaRPr lang="tr-TR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755576" y="2636912"/>
            <a:ext cx="7632848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dirty="0" smtClean="0">
                <a:solidFill>
                  <a:srgbClr val="3D0DC3"/>
                </a:solidFill>
              </a:rPr>
              <a:t>UZUNLUK  ÖLÇME</a:t>
            </a:r>
            <a:endParaRPr lang="tr-TR" sz="4800" b="1" dirty="0">
              <a:ln w="11430"/>
              <a:solidFill>
                <a:srgbClr val="3D0DC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yra Aydin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Dikdörtgen"/>
          <p:cNvSpPr/>
          <p:nvPr/>
        </p:nvSpPr>
        <p:spPr>
          <a:xfrm>
            <a:off x="611560" y="404664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dirty="0" smtClean="0">
                <a:ln w="11430"/>
                <a:latin typeface="Kayra Aydin" pitchFamily="34" charset="0"/>
              </a:rPr>
              <a:t>Bir nesnenin uzunluğunu çeşitli yollarla ve araçlarla ölçebiliriz. 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2520280" cy="279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556792"/>
            <a:ext cx="10373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484784"/>
            <a:ext cx="2081052" cy="122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924944"/>
            <a:ext cx="1631821" cy="86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412776"/>
            <a:ext cx="1656184" cy="207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924944"/>
            <a:ext cx="1440160" cy="116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Ölçümler ve Birimler konu anlatımı ders notu 9. sınıf fizik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4293096"/>
            <a:ext cx="3851920" cy="24438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33 Dikdörtgen"/>
          <p:cNvSpPr/>
          <p:nvPr/>
        </p:nvSpPr>
        <p:spPr>
          <a:xfrm>
            <a:off x="611560" y="4149080"/>
            <a:ext cx="7992888" cy="25545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Resimlerde görülen ayak, karış , adım  ve kulaçla  uzunlukları ölçebiliriz. Ama bu ölçüm araçları standart değildir. Çünkü insanların adım, karış, kulaç ve ayak </a:t>
            </a:r>
            <a:r>
              <a:rPr lang="tr-TR" sz="3200" b="1" dirty="0" err="1" smtClean="0">
                <a:latin typeface="Kayra Aydin" pitchFamily="34" charset="0"/>
              </a:rPr>
              <a:t>büyüklüklri</a:t>
            </a:r>
            <a:r>
              <a:rPr lang="tr-TR" sz="3200" b="1" dirty="0" smtClean="0">
                <a:latin typeface="Kayra Aydin" pitchFamily="34" charset="0"/>
              </a:rPr>
              <a:t> aynı değildir.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50889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Dikdörtgen"/>
          <p:cNvSpPr/>
          <p:nvPr/>
        </p:nvSpPr>
        <p:spPr>
          <a:xfrm>
            <a:off x="763960" y="557064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Kayra Aydin" pitchFamily="34" charset="0"/>
              </a:rPr>
              <a:t>Standart Olmayan Ölçü Birimleriyle Uzunluk Ölçelim</a:t>
            </a:r>
            <a:r>
              <a:rPr lang="tr-TR" sz="3200" dirty="0" smtClean="0">
                <a:ln w="11430"/>
                <a:solidFill>
                  <a:srgbClr val="FF0000"/>
                </a:solidFill>
                <a:latin typeface="Kayra Aydin" pitchFamily="34" charset="0"/>
              </a:rPr>
              <a:t> </a:t>
            </a:r>
            <a:endParaRPr lang="tr-TR" sz="32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763960" y="557064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Aşağıdaki tahtanın uzunluğunu farklı yollarla ölçebiliriz.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2"/>
            <a:ext cx="33530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140968"/>
            <a:ext cx="351251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539552" y="5229200"/>
            <a:ext cx="79928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Tahta  kulaç  ile ölçülmüş  ve 3 kulaç gelmiş. Ama bu ölçüm kişilerin kulaç büyüklüğüne göre değişir.</a:t>
            </a:r>
            <a:endParaRPr lang="tr-TR" sz="3200" dirty="0" smtClean="0"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539552" y="4293096"/>
            <a:ext cx="79928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Tahtanın  uzunluğu  ayak  ile ölçülmüş  ve 12 ayak  gelmiş. Ama bu ölçüm kişilerin ayak  büyüklüğüne göre değişir.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515448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539552" y="4293096"/>
            <a:ext cx="799288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Tahtanın  uzunluğu  ayak  ile ölçülmüş  ve 6 adım  gelmiş. Ama bu ölçüm kişilerin adım  büyüklüğüne göre değişir.</a:t>
            </a:r>
            <a:endParaRPr lang="tr-TR" sz="3200" dirty="0" smtClean="0">
              <a:latin typeface="Kayra Aydin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646735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Oval"/>
          <p:cNvSpPr/>
          <p:nvPr/>
        </p:nvSpPr>
        <p:spPr>
          <a:xfrm>
            <a:off x="5076056" y="2492896"/>
            <a:ext cx="144016" cy="2160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403648" y="116632"/>
            <a:ext cx="504056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4" name="13 Grup"/>
          <p:cNvGrpSpPr/>
          <p:nvPr/>
        </p:nvGrpSpPr>
        <p:grpSpPr>
          <a:xfrm>
            <a:off x="1403648" y="692696"/>
            <a:ext cx="5040560" cy="432048"/>
            <a:chOff x="1403648" y="1412776"/>
            <a:chExt cx="5040560" cy="432048"/>
          </a:xfrm>
        </p:grpSpPr>
        <p:sp>
          <p:nvSpPr>
            <p:cNvPr id="6" name="5 Dikdörtgen"/>
            <p:cNvSpPr/>
            <p:nvPr/>
          </p:nvSpPr>
          <p:spPr>
            <a:xfrm>
              <a:off x="1403648" y="1412776"/>
              <a:ext cx="2520280" cy="432048"/>
            </a:xfrm>
            <a:prstGeom prst="rect">
              <a:avLst/>
            </a:prstGeom>
            <a:solidFill>
              <a:srgbClr val="FF000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Dikdörtgen"/>
            <p:cNvSpPr/>
            <p:nvPr/>
          </p:nvSpPr>
          <p:spPr>
            <a:xfrm>
              <a:off x="3923928" y="1412776"/>
              <a:ext cx="2520280" cy="432048"/>
            </a:xfrm>
            <a:prstGeom prst="rect">
              <a:avLst/>
            </a:prstGeom>
            <a:solidFill>
              <a:srgbClr val="FF000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12 Grup"/>
          <p:cNvGrpSpPr/>
          <p:nvPr/>
        </p:nvGrpSpPr>
        <p:grpSpPr>
          <a:xfrm>
            <a:off x="1403648" y="1340768"/>
            <a:ext cx="5040560" cy="432048"/>
            <a:chOff x="1403648" y="2060848"/>
            <a:chExt cx="5040560" cy="432048"/>
          </a:xfrm>
        </p:grpSpPr>
        <p:sp>
          <p:nvSpPr>
            <p:cNvPr id="8" name="7 Dikdörtgen"/>
            <p:cNvSpPr/>
            <p:nvPr/>
          </p:nvSpPr>
          <p:spPr>
            <a:xfrm>
              <a:off x="1403648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Dikdörtgen"/>
            <p:cNvSpPr/>
            <p:nvPr/>
          </p:nvSpPr>
          <p:spPr>
            <a:xfrm>
              <a:off x="2627784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3923928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10 Dikdörtgen"/>
            <p:cNvSpPr/>
            <p:nvPr/>
          </p:nvSpPr>
          <p:spPr>
            <a:xfrm>
              <a:off x="5148064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026" name="Picture 2" descr="Free Pens Cliparts, Download Free Clip Art, Free Clip Art on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867010">
            <a:off x="945345" y="1875748"/>
            <a:ext cx="3647910" cy="3677172"/>
          </a:xfrm>
          <a:prstGeom prst="rect">
            <a:avLst/>
          </a:prstGeom>
          <a:noFill/>
        </p:spPr>
      </p:pic>
      <p:sp>
        <p:nvSpPr>
          <p:cNvPr id="16" name="15 Dikdörtgen"/>
          <p:cNvSpPr/>
          <p:nvPr/>
        </p:nvSpPr>
        <p:spPr>
          <a:xfrm>
            <a:off x="251520" y="1844824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3200" b="1" dirty="0" smtClean="0">
                <a:latin typeface="Kayra Aydin" pitchFamily="34" charset="0"/>
              </a:rPr>
              <a:t>Yukarıdaki şeritleri kullanarak kalemin  boyunu ölçelim.</a:t>
            </a:r>
            <a:endParaRPr lang="tr-TR" sz="3200" dirty="0" smtClean="0"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251520" y="2996952"/>
            <a:ext cx="504056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8" name="17 Grup"/>
          <p:cNvGrpSpPr/>
          <p:nvPr/>
        </p:nvGrpSpPr>
        <p:grpSpPr>
          <a:xfrm>
            <a:off x="323528" y="4365104"/>
            <a:ext cx="5040560" cy="432048"/>
            <a:chOff x="1403648" y="1412776"/>
            <a:chExt cx="5040560" cy="432048"/>
          </a:xfrm>
        </p:grpSpPr>
        <p:sp>
          <p:nvSpPr>
            <p:cNvPr id="19" name="18 Dikdörtgen"/>
            <p:cNvSpPr/>
            <p:nvPr/>
          </p:nvSpPr>
          <p:spPr>
            <a:xfrm>
              <a:off x="1403648" y="1412776"/>
              <a:ext cx="2520280" cy="432048"/>
            </a:xfrm>
            <a:prstGeom prst="rect">
              <a:avLst/>
            </a:prstGeom>
            <a:solidFill>
              <a:srgbClr val="FF000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19 Dikdörtgen"/>
            <p:cNvSpPr/>
            <p:nvPr/>
          </p:nvSpPr>
          <p:spPr>
            <a:xfrm>
              <a:off x="3923928" y="1412776"/>
              <a:ext cx="2520280" cy="432048"/>
            </a:xfrm>
            <a:prstGeom prst="rect">
              <a:avLst/>
            </a:prstGeom>
            <a:solidFill>
              <a:srgbClr val="FF000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21" name="Picture 2" descr="Free Pens Cliparts, Download Free Clip Art, Free Clip Art on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867010">
            <a:off x="1017353" y="3243900"/>
            <a:ext cx="3647910" cy="3677172"/>
          </a:xfrm>
          <a:prstGeom prst="rect">
            <a:avLst/>
          </a:prstGeom>
          <a:noFill/>
        </p:spPr>
      </p:pic>
      <p:grpSp>
        <p:nvGrpSpPr>
          <p:cNvPr id="22" name="21 Grup"/>
          <p:cNvGrpSpPr/>
          <p:nvPr/>
        </p:nvGrpSpPr>
        <p:grpSpPr>
          <a:xfrm>
            <a:off x="323528" y="5661248"/>
            <a:ext cx="5040560" cy="432048"/>
            <a:chOff x="1403648" y="2060848"/>
            <a:chExt cx="5040560" cy="432048"/>
          </a:xfrm>
        </p:grpSpPr>
        <p:sp>
          <p:nvSpPr>
            <p:cNvPr id="23" name="22 Dikdörtgen"/>
            <p:cNvSpPr/>
            <p:nvPr/>
          </p:nvSpPr>
          <p:spPr>
            <a:xfrm>
              <a:off x="1403648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Dikdörtgen"/>
            <p:cNvSpPr/>
            <p:nvPr/>
          </p:nvSpPr>
          <p:spPr>
            <a:xfrm>
              <a:off x="2627784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5" name="24 Dikdörtgen"/>
            <p:cNvSpPr/>
            <p:nvPr/>
          </p:nvSpPr>
          <p:spPr>
            <a:xfrm>
              <a:off x="3923928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" name="25 Dikdörtgen"/>
            <p:cNvSpPr/>
            <p:nvPr/>
          </p:nvSpPr>
          <p:spPr>
            <a:xfrm>
              <a:off x="5148064" y="2060848"/>
              <a:ext cx="1296144" cy="432048"/>
            </a:xfrm>
            <a:prstGeom prst="rect">
              <a:avLst/>
            </a:prstGeom>
            <a:solidFill>
              <a:srgbClr val="0070C0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27" name="Picture 2" descr="Free Pens Cliparts, Download Free Clip Art, Free Clip Art on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867010">
            <a:off x="1089360" y="4540041"/>
            <a:ext cx="3647910" cy="3677172"/>
          </a:xfrm>
          <a:prstGeom prst="rect">
            <a:avLst/>
          </a:prstGeom>
          <a:noFill/>
        </p:spPr>
      </p:pic>
      <p:sp>
        <p:nvSpPr>
          <p:cNvPr id="28" name="27 Dikdörtgen"/>
          <p:cNvSpPr/>
          <p:nvPr/>
        </p:nvSpPr>
        <p:spPr>
          <a:xfrm>
            <a:off x="5292080" y="2852936"/>
            <a:ext cx="4176464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800" b="1" dirty="0" smtClean="0">
                <a:latin typeface="Kayra Aydin" pitchFamily="34" charset="0"/>
              </a:rPr>
              <a:t>Kalem 1 yeşil şeridin </a:t>
            </a:r>
          </a:p>
          <a:p>
            <a:pPr algn="just"/>
            <a:r>
              <a:rPr lang="tr-TR" sz="2800" b="1" dirty="0" smtClean="0">
                <a:latin typeface="Kayra Aydin" pitchFamily="34" charset="0"/>
              </a:rPr>
              <a:t>boyuna  eşit.</a:t>
            </a:r>
            <a:endParaRPr lang="tr-TR" sz="2800" dirty="0" smtClean="0">
              <a:latin typeface="Kayra Aydin" pitchFamily="34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5364088" y="4295998"/>
            <a:ext cx="3779912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800" b="1" dirty="0" smtClean="0">
                <a:latin typeface="Kayra Aydin" pitchFamily="34" charset="0"/>
              </a:rPr>
              <a:t>Kalem 2 kırmızı </a:t>
            </a:r>
            <a:r>
              <a:rPr lang="tr-TR" sz="2800" b="1" dirty="0" err="1" smtClean="0">
                <a:latin typeface="Kayra Aydin" pitchFamily="34" charset="0"/>
              </a:rPr>
              <a:t>şeri</a:t>
            </a:r>
            <a:r>
              <a:rPr lang="tr-TR" sz="2800" b="1" dirty="0" smtClean="0">
                <a:latin typeface="Kayra Aydin" pitchFamily="34" charset="0"/>
              </a:rPr>
              <a:t>-din boyuna  eşit.</a:t>
            </a:r>
            <a:endParaRPr lang="tr-TR" sz="2800" dirty="0" smtClean="0">
              <a:latin typeface="Kayra Aydin" pitchFamily="34" charset="0"/>
            </a:endParaRPr>
          </a:p>
        </p:txBody>
      </p:sp>
      <p:sp>
        <p:nvSpPr>
          <p:cNvPr id="30" name="29 Dikdörtgen"/>
          <p:cNvSpPr/>
          <p:nvPr/>
        </p:nvSpPr>
        <p:spPr>
          <a:xfrm>
            <a:off x="5436096" y="5517232"/>
            <a:ext cx="4176464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800" b="1" dirty="0" smtClean="0">
                <a:latin typeface="Kayra Aydin" pitchFamily="34" charset="0"/>
              </a:rPr>
              <a:t>Kalem 4 mavi şeridin </a:t>
            </a:r>
          </a:p>
          <a:p>
            <a:pPr algn="just"/>
            <a:r>
              <a:rPr lang="tr-TR" sz="2800" b="1" dirty="0" smtClean="0">
                <a:latin typeface="Kayra Aydin" pitchFamily="34" charset="0"/>
              </a:rPr>
              <a:t>boyuna  eşit.</a:t>
            </a:r>
            <a:endParaRPr lang="tr-TR" sz="2800" dirty="0" smtClean="0"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7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147</Words>
  <Application>Microsoft Office PowerPoint</Application>
  <PresentationFormat>Ekran Gösterisi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KADİR CAN</dc:creator>
  <cp:lastModifiedBy>XCLUSiVE</cp:lastModifiedBy>
  <cp:revision>258</cp:revision>
  <dcterms:created xsi:type="dcterms:W3CDTF">2015-01-18T05:02:21Z</dcterms:created>
  <dcterms:modified xsi:type="dcterms:W3CDTF">2020-05-14T18:01:51Z</dcterms:modified>
</cp:coreProperties>
</file>