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FE5829-5EAD-46ED-8BB3-EA86C97EB8F1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7DA7CF-37C4-40CE-A9BF-0B2E357939E4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AR BERKLEY" pitchFamily="2" charset="0"/>
              </a:rPr>
              <a:t>MİLLİ KÜLTÜR ÖGELERİMİZ</a:t>
            </a:r>
            <a:endParaRPr lang="tr-TR" dirty="0">
              <a:latin typeface="AR BERKLEY" pitchFamily="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AR HERMANN" pitchFamily="2" charset="0"/>
              </a:rPr>
              <a:t>TÜRKİYE CUMHURİYETİNİN TEMELİ KÜLTÜRDÜR.</a:t>
            </a:r>
          </a:p>
          <a:p>
            <a:pPr algn="l"/>
            <a:endParaRPr lang="tr-TR" dirty="0">
              <a:solidFill>
                <a:schemeClr val="bg1"/>
              </a:solidFill>
              <a:latin typeface="AR HERMANN" pitchFamily="2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 HERMANN" pitchFamily="2" charset="0"/>
              </a:rPr>
              <a:t>MUSTAFA KEMAL ATATÜRK</a:t>
            </a:r>
            <a:endParaRPr lang="tr-TR" dirty="0">
              <a:solidFill>
                <a:schemeClr val="bg1"/>
              </a:solidFill>
              <a:latin typeface="AR HERMAN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1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sanatlarımız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Kültürümüzü oluşturan ögelerden bir tanesi de el sanatlarımızdır. Dantel işlemeler, oyalar, yazmalar, dokuma halılar kültürümüzü oluşturan ögelerdendir.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33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Sanatlarımız</a:t>
            </a:r>
            <a:endParaRPr lang="tr-TR" dirty="0"/>
          </a:p>
        </p:txBody>
      </p:sp>
      <p:pic>
        <p:nvPicPr>
          <p:cNvPr id="5122" name="Picture 2" descr="C:\Users\Mahmut Çürük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218021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hmut Çürük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132856"/>
            <a:ext cx="2448272" cy="1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hmut Çürük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7"/>
            <a:ext cx="24765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hmut Çürük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9" y="3933057"/>
            <a:ext cx="21641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hmut Çürük\Desktop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4" y="3933057"/>
            <a:ext cx="24482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hmut Çürük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7982"/>
            <a:ext cx="2476500" cy="14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2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Ata sporlarımız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Kültürümüzü oluşturan ögelerden bir tanesi de ata sporlarımızdır. Tarih boyunca yapıla </a:t>
            </a:r>
            <a:r>
              <a:rPr lang="tr-TR" dirty="0" err="1" smtClean="0"/>
              <a:t>yapıla</a:t>
            </a:r>
            <a:r>
              <a:rPr lang="tr-TR" dirty="0" smtClean="0"/>
              <a:t> günümüze kadar gelen bu sporlar atalarımızdan bize kalan kültür miraslarındandır. </a:t>
            </a:r>
          </a:p>
          <a:p>
            <a:r>
              <a:rPr lang="tr-TR" dirty="0" smtClean="0"/>
              <a:t>Cirit, yağlı güreş, okçuluk, matrak ata sporlarımızdır.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449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Ata Sporlarımız</a:t>
            </a:r>
            <a:endParaRPr lang="tr-TR" dirty="0"/>
          </a:p>
        </p:txBody>
      </p:sp>
      <p:pic>
        <p:nvPicPr>
          <p:cNvPr id="6146" name="Picture 2" descr="C:\Users\Mahmut Çürük\Desktop\indir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hmut Çürük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0754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hmut Çürük\Desktop\indi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9588"/>
            <a:ext cx="2736304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hmut Çürük\Desktop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41" y="431958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5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YEMEKLERİMİZ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 BERKLEY" pitchFamily="2" charset="0"/>
              </a:rPr>
              <a:t>Türk mutfak kültürü, binlerce yıldır devam edip günümüze gelen eşsiz bir kültürdür. Dünya damaklarında muhteşem bir tat bırakan yemeklerimiz, tatlılarımız kültürümüzün bir parçasıdır. </a:t>
            </a:r>
          </a:p>
          <a:p>
            <a:r>
              <a:rPr lang="tr-TR" dirty="0" smtClean="0">
                <a:latin typeface="AR BERKLEY" pitchFamily="2" charset="0"/>
              </a:rPr>
              <a:t>Ülkemizde her bölümünde farklı bir damak lezzeti görünmektedir. Batı bölümlerinde zeytinyağlı yiyecekler ön plana çıkarken, iç kısımlarında hamur, doğu kısımlarında et, Karadeniz tarafında ise balık ön plana çıkar.</a:t>
            </a:r>
            <a:endParaRPr lang="tr-TR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İşte o eşsiz yemeklerimizden bazıları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Döner:                      İskender:                 Mantı: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Çiğ köfte:                  Mıhlama:               Baklava:    </a:t>
            </a:r>
          </a:p>
          <a:p>
            <a:endParaRPr lang="tr-TR" dirty="0"/>
          </a:p>
        </p:txBody>
      </p:sp>
      <p:pic>
        <p:nvPicPr>
          <p:cNvPr id="1026" name="Picture 2" descr="C:\Users\Mahmut Çürük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5"/>
            <a:ext cx="18002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hmut Çürük\Desktop\keb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9675"/>
            <a:ext cx="2232248" cy="17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hmut Çürük\Desktop\indir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46589"/>
            <a:ext cx="172819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hmut Çürük\Desktop\indir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8" y="4941168"/>
            <a:ext cx="19555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hmut Çürük\Desktop\indir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54" y="4941168"/>
            <a:ext cx="1697419" cy="15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hmut Çürük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06" y="4857389"/>
            <a:ext cx="1911854" cy="14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SANATLARIMIZ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 BERKLEY" pitchFamily="2" charset="0"/>
              </a:rPr>
              <a:t>Türk kültürünün bir parçası olan sanat dalları vardır. Ebru sanatı, tezhip sanatı, hat sanatı,  minyatür sanatı, kanaviçe sanatı, çini sanatı...</a:t>
            </a:r>
          </a:p>
          <a:p>
            <a:r>
              <a:rPr lang="tr-TR" dirty="0" smtClean="0">
                <a:latin typeface="AR BERKLEY" pitchFamily="2" charset="0"/>
              </a:rPr>
              <a:t>Bu sanatlar kültürümüzün bir parçasıdır.  </a:t>
            </a:r>
            <a:endParaRPr lang="tr-TR" dirty="0"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5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SANATLARIMIZ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Ebru:                             Hat:                        Minyatür: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Tezhip :                         Çini:                        Kanaviçe</a:t>
            </a:r>
            <a:endParaRPr lang="tr-TR" dirty="0"/>
          </a:p>
        </p:txBody>
      </p:sp>
      <p:pic>
        <p:nvPicPr>
          <p:cNvPr id="2050" name="Picture 2" descr="C:\Users\Mahmut Çürük\Desktop\ebru-san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081808" cy="14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hmut Çürük\Desktop\isaretler-ahenkle-dans-ediyor-listelist_b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19834"/>
            <a:ext cx="1705372" cy="14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hmut Çürük\Desktop\minyatur-sana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8891"/>
            <a:ext cx="1429390" cy="146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hmut Çürük\Desktop\tezhip-sana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69160"/>
            <a:ext cx="2232248" cy="15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hmut Çürük\Desktop\cini-sana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70" y="4821928"/>
            <a:ext cx="2510608" cy="16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hmut Çürük\Desktop\kanevice-sanat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32" y="4775444"/>
            <a:ext cx="1878390" cy="17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oyunlarımız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 BERKLEY" pitchFamily="2" charset="0"/>
              </a:rPr>
              <a:t>Kültürümüzün bir parçası da geleneksel oyunlarımızdır. Tarih boyunca binlerce yıldır oynanıp günümüze kadar gelen bu oyunlar kültürümüzü oluşturan ögelerimizdendir.</a:t>
            </a:r>
          </a:p>
          <a:p>
            <a:r>
              <a:rPr lang="tr-TR" dirty="0" smtClean="0">
                <a:latin typeface="AR BERKLEY" pitchFamily="2" charset="0"/>
              </a:rPr>
              <a:t>Saklambaç, körebe, uzun eşek, birdirbir, çelik çomak, aşık oyunu, yağ satarım bal satarım, kutu </a:t>
            </a:r>
            <a:r>
              <a:rPr lang="tr-TR" dirty="0" err="1" smtClean="0">
                <a:latin typeface="AR BERKLEY" pitchFamily="2" charset="0"/>
              </a:rPr>
              <a:t>kutu</a:t>
            </a:r>
            <a:r>
              <a:rPr lang="tr-TR" dirty="0" smtClean="0">
                <a:latin typeface="AR BERKLEY" pitchFamily="2" charset="0"/>
              </a:rPr>
              <a:t> pense, yağlı kayış, topaç çevirme, çember çevirme, mangala... </a:t>
            </a:r>
          </a:p>
        </p:txBody>
      </p:sp>
    </p:spTree>
    <p:extLst>
      <p:ext uri="{BB962C8B-B14F-4D97-AF65-F5344CB8AC3E}">
        <p14:creationId xmlns:p14="http://schemas.microsoft.com/office/powerpoint/2010/main" val="26776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oyunlarımız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9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Tarihi ev ve camilerimiz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Kültürümüzü oluşturan ögelerden birisi de tarihi ev ve camilerimizdir. Mardin evleri, Safranbolu evleri, </a:t>
            </a:r>
            <a:r>
              <a:rPr lang="tr-TR" dirty="0" err="1" smtClean="0"/>
              <a:t>Cumalıkızık</a:t>
            </a:r>
            <a:r>
              <a:rPr lang="tr-TR" dirty="0" smtClean="0"/>
              <a:t>, Eskişehir </a:t>
            </a:r>
            <a:r>
              <a:rPr lang="tr-TR" dirty="0" err="1" smtClean="0"/>
              <a:t>Odunpazarı</a:t>
            </a:r>
            <a:r>
              <a:rPr lang="tr-TR" dirty="0" smtClean="0"/>
              <a:t> evleri, Amasya tarihi evleri vb... Ve Sultanahmet Cami, Selimiye Cami, Ulucami, Süleymaniye Cami, Fatih Cami, Sivas Ulucami, Ahlat kümbetleri, </a:t>
            </a:r>
          </a:p>
        </p:txBody>
      </p:sp>
    </p:spTree>
    <p:extLst>
      <p:ext uri="{BB962C8B-B14F-4D97-AF65-F5344CB8AC3E}">
        <p14:creationId xmlns:p14="http://schemas.microsoft.com/office/powerpoint/2010/main" val="248572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Tarihi ev ve camilerimiz</a:t>
            </a:r>
            <a:endParaRPr lang="tr-TR" dirty="0"/>
          </a:p>
        </p:txBody>
      </p:sp>
      <p:pic>
        <p:nvPicPr>
          <p:cNvPr id="4098" name="Picture 2" descr="C:\Users\Mahmut Çürük\Desktop\indir (1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0188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hmut Çürük\Desktop\indir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2160240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hmut Çürük\Desktop\indir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83" y="1902309"/>
            <a:ext cx="237626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hmut Çürük\Desktop\indir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" y="3548316"/>
            <a:ext cx="2058981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hmut Çürük\Desktop\indir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80" y="3575323"/>
            <a:ext cx="216024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hmut Çürük\Desktop\indir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83" y="3575323"/>
            <a:ext cx="2376263" cy="16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hmut Çürük\Desktop\indir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" y="5167566"/>
            <a:ext cx="205898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ahmut Çürük\Desktop\indir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80" y="5177906"/>
            <a:ext cx="216024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ahmut Çürük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85" y="5167566"/>
            <a:ext cx="2410580" cy="15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5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318</Words>
  <Application>Microsoft Office PowerPoint</Application>
  <PresentationFormat>Ekran Gösterisi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MİLLİ KÜLTÜR ÖGELERİMİZ</vt:lpstr>
      <vt:lpstr>YEMEKLERİMİZ</vt:lpstr>
      <vt:lpstr>İşte o eşsiz yemeklerimizden bazıları</vt:lpstr>
      <vt:lpstr>SANATLARIMIZ</vt:lpstr>
      <vt:lpstr>SANATLARIMIZ</vt:lpstr>
      <vt:lpstr>Geleneksel oyunlarımız</vt:lpstr>
      <vt:lpstr>Geleneksel oyunlarımız</vt:lpstr>
      <vt:lpstr>Tarihi ev ve camilerimiz</vt:lpstr>
      <vt:lpstr>Tarihi ev ve camilerimiz</vt:lpstr>
      <vt:lpstr>El sanatlarımız</vt:lpstr>
      <vt:lpstr>El Sanatlarımız</vt:lpstr>
      <vt:lpstr>Ata sporlarımız</vt:lpstr>
      <vt:lpstr>Ata Sporlarımız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MİLLİ KÜLTÜR ÖGELERİMİZ</dc:title>
  <dc:creator>Mahmut Çürük</dc:creator>
  <cp:lastModifiedBy>Mahmut Çürük</cp:lastModifiedBy>
  <cp:revision>11</cp:revision>
  <dcterms:created xsi:type="dcterms:W3CDTF">2019-10-23T16:06:05Z</dcterms:created>
  <dcterms:modified xsi:type="dcterms:W3CDTF">2019-10-23T19:30:31Z</dcterms:modified>
</cp:coreProperties>
</file>