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74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83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71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2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90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39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87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3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21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D6AB-E280-4167-8C25-F3C6426894CD}" type="datetimeFigureOut">
              <a:rPr lang="tr-TR" smtClean="0"/>
              <a:t>24.10.2019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817D-BEE2-4E02-A8AF-431953CCD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23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47" y="395536"/>
            <a:ext cx="6381328" cy="7992888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2370408" y="3633824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onluk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3861048" y="363382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birlik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 rot="18823892">
            <a:off x="471224" y="2194251"/>
            <a:ext cx="28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Algerian" pitchFamily="82" charset="0"/>
              </a:rPr>
              <a:t>Çıkarma Evi</a:t>
            </a:r>
            <a:endParaRPr lang="tr-TR" sz="2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2</cp:revision>
  <dcterms:created xsi:type="dcterms:W3CDTF">2019-10-24T19:03:56Z</dcterms:created>
  <dcterms:modified xsi:type="dcterms:W3CDTF">2019-10-24T19:21:59Z</dcterms:modified>
</cp:coreProperties>
</file>