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" y="179512"/>
            <a:ext cx="6468143" cy="88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408712" cy="872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8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552728" cy="878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264696" cy="8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" y="251520"/>
            <a:ext cx="6543397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90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8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3"/>
            <a:ext cx="6408712" cy="893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264696" cy="896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7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80720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9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8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71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6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968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16</cp:revision>
  <dcterms:created xsi:type="dcterms:W3CDTF">2020-12-01T14:09:47Z</dcterms:created>
  <dcterms:modified xsi:type="dcterms:W3CDTF">2020-12-11T22:09:16Z</dcterms:modified>
</cp:coreProperties>
</file>